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80" r:id="rId6"/>
    <p:sldMasterId id="214748370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</p:sldIdLst>
  <p:sldSz cy="6858000" cx="9144000"/>
  <p:notesSz cx="6858000" cy="9144000"/>
  <p:embeddedFontLst>
    <p:embeddedFont>
      <p:font typeface="Corbel"/>
      <p:regular r:id="rId60"/>
      <p:bold r:id="rId61"/>
      <p:italic r:id="rId62"/>
      <p:boldItalic r:id="rId63"/>
    </p:embeddedFont>
    <p:embeddedFont>
      <p:font typeface="Open Sans"/>
      <p:regular r:id="rId64"/>
      <p:bold r:id="rId65"/>
      <p:italic r:id="rId66"/>
      <p:boldItalic r:id="rId6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68" roundtripDataSignature="AMtx7mjPC3kj64s/mLI3UIyYQCX7KIvb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font" Target="fonts/Corbel-italic.fntdata"/><Relationship Id="rId61" Type="http://schemas.openxmlformats.org/officeDocument/2006/relationships/font" Target="fonts/Corbel-bold.fntdata"/><Relationship Id="rId20" Type="http://schemas.openxmlformats.org/officeDocument/2006/relationships/slide" Target="slides/slide12.xml"/><Relationship Id="rId64" Type="http://schemas.openxmlformats.org/officeDocument/2006/relationships/font" Target="fonts/OpenSans-regular.fntdata"/><Relationship Id="rId63" Type="http://schemas.openxmlformats.org/officeDocument/2006/relationships/font" Target="fonts/Corbel-boldItalic.fntdata"/><Relationship Id="rId22" Type="http://schemas.openxmlformats.org/officeDocument/2006/relationships/slide" Target="slides/slide14.xml"/><Relationship Id="rId66" Type="http://schemas.openxmlformats.org/officeDocument/2006/relationships/font" Target="fonts/OpenSans-italic.fntdata"/><Relationship Id="rId21" Type="http://schemas.openxmlformats.org/officeDocument/2006/relationships/slide" Target="slides/slide13.xml"/><Relationship Id="rId65" Type="http://schemas.openxmlformats.org/officeDocument/2006/relationships/font" Target="fonts/OpenSans-bold.fntdata"/><Relationship Id="rId24" Type="http://schemas.openxmlformats.org/officeDocument/2006/relationships/slide" Target="slides/slide16.xml"/><Relationship Id="rId68" Type="http://customschemas.google.com/relationships/presentationmetadata" Target="metadata"/><Relationship Id="rId23" Type="http://schemas.openxmlformats.org/officeDocument/2006/relationships/slide" Target="slides/slide15.xml"/><Relationship Id="rId67" Type="http://schemas.openxmlformats.org/officeDocument/2006/relationships/font" Target="fonts/OpenSans-boldItalic.fntdata"/><Relationship Id="rId60" Type="http://schemas.openxmlformats.org/officeDocument/2006/relationships/font" Target="fonts/Corbel-regular.fntdata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79" name="Google Shape;1079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0" name="Google Shape;108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86" name="Google Shape;108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7" name="Google Shape;108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5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6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showMasterSp="0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5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8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8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88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88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88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88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8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88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88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88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8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5" name="Google Shape;115;p8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8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9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89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21" name="Google Shape;121;p8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0"/>
          <p:cNvSpPr/>
          <p:nvPr/>
        </p:nvSpPr>
        <p:spPr>
          <a:xfrm>
            <a:off x="4829175" y="1073150"/>
            <a:ext cx="4321175" cy="5791200"/>
          </a:xfrm>
          <a:custGeom>
            <a:rect b="b" l="l" r="r" t="t"/>
            <a:pathLst>
              <a:path extrusionOk="0" h="3648" w="2736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0"/>
          <p:cNvSpPr/>
          <p:nvPr/>
        </p:nvSpPr>
        <p:spPr>
          <a:xfrm>
            <a:off x="374650" y="0"/>
            <a:ext cx="5513388" cy="6615113"/>
          </a:xfrm>
          <a:custGeom>
            <a:rect b="b" l="l" r="r" t="t"/>
            <a:pathLst>
              <a:path extrusionOk="0" h="4128" w="3504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90"/>
          <p:cNvSpPr/>
          <p:nvPr/>
        </p:nvSpPr>
        <p:spPr>
          <a:xfrm rot="5236414">
            <a:off x="4461669" y="1483519"/>
            <a:ext cx="4114800" cy="1189038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0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2688" w="172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90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720" w="2016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0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2688" w="864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0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645" w="1317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90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632" w="1008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0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824" w="2016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0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584" w="2016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0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632" w="312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0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632" w="336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90"/>
          <p:cNvSpPr/>
          <p:nvPr/>
        </p:nvSpPr>
        <p:spPr>
          <a:xfrm>
            <a:off x="366713" y="2438400"/>
            <a:ext cx="5638800" cy="1828800"/>
          </a:xfrm>
          <a:custGeom>
            <a:rect b="b" l="l" r="r" t="t"/>
            <a:pathLst>
              <a:path extrusionOk="0" h="1152" w="35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90"/>
          <p:cNvSpPr/>
          <p:nvPr/>
        </p:nvSpPr>
        <p:spPr>
          <a:xfrm>
            <a:off x="366713" y="2133600"/>
            <a:ext cx="5638800" cy="213360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0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632" w="864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0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90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2" name="Google Shape;142;p9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9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4" name="Google Shape;144;p9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5" name="Google Shape;145;p90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0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47" name="Google Shape;147;p90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64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800"/>
              <a:buFont typeface="Consolas"/>
              <a:buNone/>
              <a:defRPr b="0" sz="3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9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9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9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showMasterSp="0" type="twoObj">
  <p:cSld name="TWO_OBJECT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1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1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54" name="Google Shape;154;p91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55" name="Google Shape;155;p9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9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9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showMasterSp="0" type="twoTxTwoObj">
  <p:cSld name="TWO_OBJECTS_WITH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2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0" name="Google Shape;160;p92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1" name="Google Shape;161;p92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2" name="Google Shape;162;p92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3" name="Google Shape;163;p92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4" name="Google Shape;164;p92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9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6" name="Google Shape;166;p92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7" name="Google Shape;167;p92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92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92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92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1" name="Google Shape;171;p92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2" name="Google Shape;172;p92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3" name="Google Shape;173;p92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74" name="Google Shape;174;p9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9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9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3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93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9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9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4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600"/>
              <a:buFont typeface="Consolas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94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5" name="Google Shape;185;p94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186" name="Google Shape;186;p9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9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9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5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191" name="Google Shape;191;p95"/>
          <p:cNvCxnSpPr/>
          <p:nvPr/>
        </p:nvCxnSpPr>
        <p:spPr>
          <a:xfrm>
            <a:off x="363538" y="1884363"/>
            <a:ext cx="878205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92" name="Google Shape;192;p95"/>
          <p:cNvGrpSpPr/>
          <p:nvPr/>
        </p:nvGrpSpPr>
        <p:grpSpPr>
          <a:xfrm rot="5400000">
            <a:off x="8534400" y="1200151"/>
            <a:ext cx="131762" cy="166687"/>
            <a:chOff x="6668088" y="1251346"/>
            <a:chExt cx="161840" cy="203003"/>
          </a:xfrm>
        </p:grpSpPr>
        <p:cxnSp>
          <p:nvCxnSpPr>
            <p:cNvPr id="193" name="Google Shape;193;p95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4" name="Google Shape;194;p95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5" name="Google Shape;195;p95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96" name="Google Shape;196;p95"/>
          <p:cNvGrpSpPr/>
          <p:nvPr/>
        </p:nvGrpSpPr>
        <p:grpSpPr>
          <a:xfrm rot="5400000">
            <a:off x="8686800" y="1352551"/>
            <a:ext cx="131762" cy="166687"/>
            <a:chOff x="6668088" y="1251346"/>
            <a:chExt cx="161840" cy="203003"/>
          </a:xfrm>
        </p:grpSpPr>
        <p:cxnSp>
          <p:nvCxnSpPr>
            <p:cNvPr id="197" name="Google Shape;197;p95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8" name="Google Shape;198;p95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9" name="Google Shape;199;p95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00" name="Google Shape;200;p95"/>
          <p:cNvGrpSpPr/>
          <p:nvPr/>
        </p:nvGrpSpPr>
        <p:grpSpPr>
          <a:xfrm rot="5400000">
            <a:off x="8339138" y="1455738"/>
            <a:ext cx="131763" cy="166688"/>
            <a:chOff x="6668087" y="1251345"/>
            <a:chExt cx="161840" cy="203002"/>
          </a:xfrm>
        </p:grpSpPr>
        <p:cxnSp>
          <p:nvCxnSpPr>
            <p:cNvPr id="201" name="Google Shape;201;p95"/>
            <p:cNvCxnSpPr/>
            <p:nvPr/>
          </p:nvCxnSpPr>
          <p:spPr>
            <a:xfrm rot="-5400000">
              <a:off x="6663592" y="1255839"/>
              <a:ext cx="88934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2" name="Google Shape;202;p95"/>
            <p:cNvCxnSpPr/>
            <p:nvPr/>
          </p:nvCxnSpPr>
          <p:spPr>
            <a:xfrm rot="-5400000">
              <a:off x="6685198" y="1391513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03" name="Google Shape;203;p95"/>
            <p:cNvCxnSpPr/>
            <p:nvPr/>
          </p:nvCxnSpPr>
          <p:spPr>
            <a:xfrm flipH="1" rot="5400000">
              <a:off x="6744512" y="1254865"/>
              <a:ext cx="88934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04" name="Google Shape;204;p95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2100"/>
              <a:buFont typeface="Consolas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95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06" name="Google Shape;206;p95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FFFFFF"/>
                </a:solidFill>
              </a:defRPr>
            </a:lvl1pPr>
            <a:lvl2pPr indent="-297180" lvl="1" marL="914400" algn="l">
              <a:spcBef>
                <a:spcPts val="240"/>
              </a:spcBef>
              <a:spcAft>
                <a:spcPts val="0"/>
              </a:spcAft>
              <a:buSzPts val="1080"/>
              <a:buChar char="🢭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07" name="Google Shape;207;p95"/>
          <p:cNvSpPr txBox="1"/>
          <p:nvPr>
            <p:ph idx="10" type="dt"/>
          </p:nvPr>
        </p:nvSpPr>
        <p:spPr>
          <a:xfrm>
            <a:off x="6477000" y="555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95"/>
          <p:cNvSpPr txBox="1"/>
          <p:nvPr>
            <p:ph idx="11" type="ftr"/>
          </p:nvPr>
        </p:nvSpPr>
        <p:spPr>
          <a:xfrm>
            <a:off x="914400" y="55563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95"/>
          <p:cNvSpPr txBox="1"/>
          <p:nvPr>
            <p:ph idx="12" type="sldNum"/>
          </p:nvPr>
        </p:nvSpPr>
        <p:spPr>
          <a:xfrm>
            <a:off x="8610600" y="5556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6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96"/>
          <p:cNvSpPr txBox="1"/>
          <p:nvPr>
            <p:ph idx="1" type="body"/>
          </p:nvPr>
        </p:nvSpPr>
        <p:spPr>
          <a:xfrm rot="5400000">
            <a:off x="2514600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3" name="Google Shape;213;p9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9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9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7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97"/>
          <p:cNvSpPr txBox="1"/>
          <p:nvPr>
            <p:ph idx="1" type="body"/>
          </p:nvPr>
        </p:nvSpPr>
        <p:spPr>
          <a:xfrm rot="5400000">
            <a:off x="617538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19" name="Google Shape;219;p9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9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9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nad zawartością" type="txOverObj">
  <p:cSld name="TEXT_OVER_OBJEC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8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98"/>
          <p:cNvSpPr txBox="1"/>
          <p:nvPr>
            <p:ph idx="1" type="body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25" name="Google Shape;225;p98"/>
          <p:cNvSpPr txBox="1"/>
          <p:nvPr>
            <p:ph idx="2" type="body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26" name="Google Shape;226;p98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98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98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2 elementy zawartości" type="txAndTwoObj">
  <p:cSld name="TEXT_AND_TWO_OBJECTS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9"/>
          <p:cNvSpPr txBox="1"/>
          <p:nvPr>
            <p:ph type="title"/>
          </p:nvPr>
        </p:nvSpPr>
        <p:spPr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99"/>
          <p:cNvSpPr txBox="1"/>
          <p:nvPr>
            <p:ph idx="1" type="body"/>
          </p:nvPr>
        </p:nvSpPr>
        <p:spPr>
          <a:xfrm>
            <a:off x="990600" y="1676400"/>
            <a:ext cx="379588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2" name="Google Shape;232;p99"/>
          <p:cNvSpPr txBox="1"/>
          <p:nvPr>
            <p:ph idx="2" type="body"/>
          </p:nvPr>
        </p:nvSpPr>
        <p:spPr>
          <a:xfrm>
            <a:off x="4921956" y="16764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3" name="Google Shape;233;p99"/>
          <p:cNvSpPr txBox="1"/>
          <p:nvPr>
            <p:ph idx="3" type="body"/>
          </p:nvPr>
        </p:nvSpPr>
        <p:spPr>
          <a:xfrm>
            <a:off x="4921956" y="38100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zawartość" type="txAndObj">
  <p:cSld name="TEXT_AND_OBJEC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10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7" name="Google Shape;237;p100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38" name="Google Shape;238;p10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clipart i tekst" type="clipArtAndTx">
  <p:cSld name="CLIPART_AND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01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101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245" name="Google Shape;245;p10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0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10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tuł i zawartość">
  <p:cSld name="2_Tytuł i zawartość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0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0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ytuł i zawartość">
  <p:cSld name="3_Tytuł i zawartość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0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0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0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ytuł i zawartość">
  <p:cSld name="4_Tytuł i zawartość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0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0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ytuł i zawartość">
  <p:cSld name="5_Tytuł i zawartość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0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0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showMasterSp="0" type="blank">
  <p:cSld name="BLANK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5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5" name="Google Shape;285;p70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6" name="Google Shape;286;p70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7" name="Google Shape;287;p7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70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7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0" name="Google Shape;290;p70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1" name="Google Shape;291;p70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p7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70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70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5" name="Google Shape;295;p7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7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7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1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71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01" name="Google Shape;301;p7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7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2"/>
          <p:cNvSpPr/>
          <p:nvPr/>
        </p:nvSpPr>
        <p:spPr>
          <a:xfrm>
            <a:off x="4829175" y="1073150"/>
            <a:ext cx="4321175" cy="5791200"/>
          </a:xfrm>
          <a:custGeom>
            <a:rect b="b" l="l" r="r" t="t"/>
            <a:pathLst>
              <a:path extrusionOk="0" h="3648" w="2736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2"/>
          <p:cNvSpPr/>
          <p:nvPr/>
        </p:nvSpPr>
        <p:spPr>
          <a:xfrm>
            <a:off x="374650" y="0"/>
            <a:ext cx="5513388" cy="6615113"/>
          </a:xfrm>
          <a:custGeom>
            <a:rect b="b" l="l" r="r" t="t"/>
            <a:pathLst>
              <a:path extrusionOk="0" h="4128" w="3504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2"/>
          <p:cNvSpPr/>
          <p:nvPr/>
        </p:nvSpPr>
        <p:spPr>
          <a:xfrm rot="5236414">
            <a:off x="4461669" y="1483519"/>
            <a:ext cx="4114800" cy="1189038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2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2688" w="172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2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720" w="2016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2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2688" w="864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2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645" w="1317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2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632" w="1008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72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824" w="2016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2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584" w="2016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2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632" w="312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72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632" w="336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72"/>
          <p:cNvSpPr/>
          <p:nvPr/>
        </p:nvSpPr>
        <p:spPr>
          <a:xfrm>
            <a:off x="366713" y="2438400"/>
            <a:ext cx="5638800" cy="1828800"/>
          </a:xfrm>
          <a:custGeom>
            <a:rect b="b" l="l" r="r" t="t"/>
            <a:pathLst>
              <a:path extrusionOk="0" h="1152" w="35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72"/>
          <p:cNvSpPr/>
          <p:nvPr/>
        </p:nvSpPr>
        <p:spPr>
          <a:xfrm>
            <a:off x="366713" y="2133600"/>
            <a:ext cx="5638800" cy="213360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72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632" w="864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72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72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72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3" name="Google Shape;323;p72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4" name="Google Shape;324;p7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5" name="Google Shape;325;p7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6" name="Google Shape;326;p72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7" name="Google Shape;327;p72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64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800"/>
              <a:buFont typeface="Consolas"/>
              <a:buNone/>
              <a:defRPr b="0" sz="3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7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7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7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showMasterSp="0" type="twoObj">
  <p:cSld name="TWO_OBJECTS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3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73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4" name="Google Shape;334;p73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35" name="Google Shape;335;p73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73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73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showMasterSp="0" type="twoTxTwoObj">
  <p:cSld name="TWO_OBJECTS_WITH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0" name="Google Shape;340;p74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1" name="Google Shape;341;p74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p74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p74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4" name="Google Shape;344;p7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5" name="Google Shape;345;p74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p74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7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8" name="Google Shape;348;p74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74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74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1" name="Google Shape;351;p74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2" name="Google Shape;352;p74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3" name="Google Shape;353;p74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54" name="Google Shape;354;p7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7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7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5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7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7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7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6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600"/>
              <a:buFont typeface="Consolas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76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5" name="Google Shape;365;p76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6" name="Google Shape;366;p7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7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7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371" name="Google Shape;371;p77"/>
          <p:cNvCxnSpPr/>
          <p:nvPr/>
        </p:nvCxnSpPr>
        <p:spPr>
          <a:xfrm>
            <a:off x="363538" y="1884363"/>
            <a:ext cx="878205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72" name="Google Shape;372;p77"/>
          <p:cNvGrpSpPr/>
          <p:nvPr/>
        </p:nvGrpSpPr>
        <p:grpSpPr>
          <a:xfrm rot="5400000">
            <a:off x="8534400" y="1200151"/>
            <a:ext cx="131762" cy="166687"/>
            <a:chOff x="6668088" y="1251346"/>
            <a:chExt cx="161840" cy="203003"/>
          </a:xfrm>
        </p:grpSpPr>
        <p:cxnSp>
          <p:nvCxnSpPr>
            <p:cNvPr id="373" name="Google Shape;373;p77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p77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5" name="Google Shape;375;p77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6" name="Google Shape;376;p77"/>
          <p:cNvGrpSpPr/>
          <p:nvPr/>
        </p:nvGrpSpPr>
        <p:grpSpPr>
          <a:xfrm rot="5400000">
            <a:off x="8686800" y="1352551"/>
            <a:ext cx="131762" cy="166687"/>
            <a:chOff x="6668088" y="1251346"/>
            <a:chExt cx="161840" cy="203003"/>
          </a:xfrm>
        </p:grpSpPr>
        <p:cxnSp>
          <p:nvCxnSpPr>
            <p:cNvPr id="377" name="Google Shape;377;p77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" name="Google Shape;378;p77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9" name="Google Shape;379;p77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80" name="Google Shape;380;p77"/>
          <p:cNvGrpSpPr/>
          <p:nvPr/>
        </p:nvGrpSpPr>
        <p:grpSpPr>
          <a:xfrm rot="5400000">
            <a:off x="8339138" y="1455738"/>
            <a:ext cx="131763" cy="166688"/>
            <a:chOff x="6668087" y="1251345"/>
            <a:chExt cx="161840" cy="203002"/>
          </a:xfrm>
        </p:grpSpPr>
        <p:cxnSp>
          <p:nvCxnSpPr>
            <p:cNvPr id="381" name="Google Shape;381;p77"/>
            <p:cNvCxnSpPr/>
            <p:nvPr/>
          </p:nvCxnSpPr>
          <p:spPr>
            <a:xfrm rot="-5400000">
              <a:off x="6663592" y="1255839"/>
              <a:ext cx="88934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2" name="Google Shape;382;p77"/>
            <p:cNvCxnSpPr/>
            <p:nvPr/>
          </p:nvCxnSpPr>
          <p:spPr>
            <a:xfrm rot="-5400000">
              <a:off x="6685198" y="1391513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77"/>
            <p:cNvCxnSpPr/>
            <p:nvPr/>
          </p:nvCxnSpPr>
          <p:spPr>
            <a:xfrm flipH="1" rot="5400000">
              <a:off x="6744512" y="1254865"/>
              <a:ext cx="88934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84" name="Google Shape;384;p77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2100"/>
              <a:buFont typeface="Consolas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77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386" name="Google Shape;386;p77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FFFFFF"/>
                </a:solidFill>
              </a:defRPr>
            </a:lvl1pPr>
            <a:lvl2pPr indent="-297180" lvl="1" marL="914400" algn="l">
              <a:spcBef>
                <a:spcPts val="240"/>
              </a:spcBef>
              <a:spcAft>
                <a:spcPts val="0"/>
              </a:spcAft>
              <a:buSzPts val="1080"/>
              <a:buChar char="🢭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87" name="Google Shape;387;p77"/>
          <p:cNvSpPr txBox="1"/>
          <p:nvPr>
            <p:ph idx="10" type="dt"/>
          </p:nvPr>
        </p:nvSpPr>
        <p:spPr>
          <a:xfrm>
            <a:off x="6477000" y="555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77"/>
          <p:cNvSpPr txBox="1"/>
          <p:nvPr>
            <p:ph idx="11" type="ftr"/>
          </p:nvPr>
        </p:nvSpPr>
        <p:spPr>
          <a:xfrm>
            <a:off x="914400" y="55563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77"/>
          <p:cNvSpPr txBox="1"/>
          <p:nvPr>
            <p:ph idx="12" type="sldNum"/>
          </p:nvPr>
        </p:nvSpPr>
        <p:spPr>
          <a:xfrm>
            <a:off x="8610600" y="5556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8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78"/>
          <p:cNvSpPr txBox="1"/>
          <p:nvPr>
            <p:ph idx="1" type="body"/>
          </p:nvPr>
        </p:nvSpPr>
        <p:spPr>
          <a:xfrm rot="5400000">
            <a:off x="2514600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3" name="Google Shape;393;p7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7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7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9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79"/>
          <p:cNvSpPr txBox="1"/>
          <p:nvPr>
            <p:ph idx="1" type="body"/>
          </p:nvPr>
        </p:nvSpPr>
        <p:spPr>
          <a:xfrm rot="5400000">
            <a:off x="617538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99" name="Google Shape;399;p7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7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7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nad zawartością" type="txOverObj">
  <p:cSld name="TEXT_OVER_OBJEC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0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80"/>
          <p:cNvSpPr txBox="1"/>
          <p:nvPr>
            <p:ph idx="1" type="body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5" name="Google Shape;405;p80"/>
          <p:cNvSpPr txBox="1"/>
          <p:nvPr>
            <p:ph idx="2" type="body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6" name="Google Shape;406;p80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80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8" name="Google Shape;408;p80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2 elementy zawartości" type="txAndTwoObj">
  <p:cSld name="TEXT_AND_TWO_OBJECT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81"/>
          <p:cNvSpPr txBox="1"/>
          <p:nvPr>
            <p:ph type="title"/>
          </p:nvPr>
        </p:nvSpPr>
        <p:spPr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81"/>
          <p:cNvSpPr txBox="1"/>
          <p:nvPr>
            <p:ph idx="1" type="body"/>
          </p:nvPr>
        </p:nvSpPr>
        <p:spPr>
          <a:xfrm>
            <a:off x="990600" y="1676400"/>
            <a:ext cx="379588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2" name="Google Shape;412;p81"/>
          <p:cNvSpPr txBox="1"/>
          <p:nvPr>
            <p:ph idx="2" type="body"/>
          </p:nvPr>
        </p:nvSpPr>
        <p:spPr>
          <a:xfrm>
            <a:off x="4921956" y="16764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3" name="Google Shape;413;p81"/>
          <p:cNvSpPr txBox="1"/>
          <p:nvPr>
            <p:ph idx="3" type="body"/>
          </p:nvPr>
        </p:nvSpPr>
        <p:spPr>
          <a:xfrm>
            <a:off x="4921956" y="38100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zawartość" type="txAndObj">
  <p:cSld name="TEXT_AND_OBJECT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8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7" name="Google Shape;417;p82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8" name="Google Shape;418;p8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8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8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clipart i tekst" type="clipArtAndTx">
  <p:cSld name="CLIPART_AND_TEX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83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83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25" name="Google Shape;425;p8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8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8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tuł i zawartość">
  <p:cSld name="2_Tytuł i zawartość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8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8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ytuł i zawartość">
  <p:cSld name="3_Tytuł i zawartość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8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5" name="Google Shape;435;p8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ytuł i zawartość">
  <p:cSld name="4_Tytuł i zawartość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8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9" name="Google Shape;439;p8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ytuł i zawartość">
  <p:cSld name="5_Tytuł i zawartość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8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8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8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showMasterSp="0" type="blank">
  <p:cSld name="BLANK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6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6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showMasterSp="0" type="title">
  <p:cSld name="TITLE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5" name="Google Shape;465;p106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6" name="Google Shape;466;p106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7" name="Google Shape;467;p10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8" name="Google Shape;468;p10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9" name="Google Shape;469;p106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0" name="Google Shape;470;p106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" name="Google Shape;471;p10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2" name="Google Shape;472;p10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3" name="Google Shape;473;p106"/>
          <p:cNvSpPr txBox="1"/>
          <p:nvPr>
            <p:ph type="ctrTitle"/>
          </p:nvPr>
        </p:nvSpPr>
        <p:spPr>
          <a:xfrm>
            <a:off x="914400" y="4343400"/>
            <a:ext cx="7772400" cy="197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9144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106"/>
          <p:cNvSpPr txBox="1"/>
          <p:nvPr>
            <p:ph idx="1" type="subTitle"/>
          </p:nvPr>
        </p:nvSpPr>
        <p:spPr>
          <a:xfrm>
            <a:off x="914400" y="2834640"/>
            <a:ext cx="77724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10057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5" name="Google Shape;475;p106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106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106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7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107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81" name="Google Shape;481;p10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0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10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08"/>
          <p:cNvSpPr/>
          <p:nvPr/>
        </p:nvSpPr>
        <p:spPr>
          <a:xfrm>
            <a:off x="4829175" y="1073150"/>
            <a:ext cx="4321175" cy="5791200"/>
          </a:xfrm>
          <a:custGeom>
            <a:rect b="b" l="l" r="r" t="t"/>
            <a:pathLst>
              <a:path extrusionOk="0" h="3648" w="2736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08"/>
          <p:cNvSpPr/>
          <p:nvPr/>
        </p:nvSpPr>
        <p:spPr>
          <a:xfrm>
            <a:off x="374650" y="0"/>
            <a:ext cx="5513388" cy="6615113"/>
          </a:xfrm>
          <a:custGeom>
            <a:rect b="b" l="l" r="r" t="t"/>
            <a:pathLst>
              <a:path extrusionOk="0" h="4128" w="3504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cap="flat" cmpd="sng" w="9525">
            <a:solidFill>
              <a:schemeClr val="accent2">
                <a:alpha val="52549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08"/>
          <p:cNvSpPr/>
          <p:nvPr/>
        </p:nvSpPr>
        <p:spPr>
          <a:xfrm rot="5236414">
            <a:off x="4461669" y="1483519"/>
            <a:ext cx="4114800" cy="1189038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08"/>
          <p:cNvSpPr/>
          <p:nvPr/>
        </p:nvSpPr>
        <p:spPr>
          <a:xfrm>
            <a:off x="5943600" y="0"/>
            <a:ext cx="2743200" cy="4267200"/>
          </a:xfrm>
          <a:custGeom>
            <a:rect b="b" l="l" r="r" t="t"/>
            <a:pathLst>
              <a:path extrusionOk="0" h="2688" w="172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8"/>
          <p:cNvSpPr/>
          <p:nvPr/>
        </p:nvSpPr>
        <p:spPr>
          <a:xfrm>
            <a:off x="5943600" y="4267200"/>
            <a:ext cx="3200400" cy="1143000"/>
          </a:xfrm>
          <a:custGeom>
            <a:rect b="b" l="l" r="r" t="t"/>
            <a:pathLst>
              <a:path extrusionOk="0" h="720" w="2016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8"/>
          <p:cNvSpPr/>
          <p:nvPr/>
        </p:nvSpPr>
        <p:spPr>
          <a:xfrm>
            <a:off x="5943600" y="0"/>
            <a:ext cx="1371600" cy="4267200"/>
          </a:xfrm>
          <a:custGeom>
            <a:rect b="b" l="l" r="r" t="t"/>
            <a:pathLst>
              <a:path extrusionOk="0" h="2688" w="864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08"/>
          <p:cNvSpPr/>
          <p:nvPr/>
        </p:nvSpPr>
        <p:spPr>
          <a:xfrm>
            <a:off x="5948363" y="4246563"/>
            <a:ext cx="2090737" cy="2611437"/>
          </a:xfrm>
          <a:custGeom>
            <a:rect b="b" l="l" r="r" t="t"/>
            <a:pathLst>
              <a:path extrusionOk="0" h="1645" w="1317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08"/>
          <p:cNvSpPr/>
          <p:nvPr/>
        </p:nvSpPr>
        <p:spPr>
          <a:xfrm>
            <a:off x="5943600" y="4267200"/>
            <a:ext cx="1600200" cy="2590800"/>
          </a:xfrm>
          <a:custGeom>
            <a:rect b="b" l="l" r="r" t="t"/>
            <a:pathLst>
              <a:path extrusionOk="0" h="1632" w="1008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08"/>
          <p:cNvSpPr/>
          <p:nvPr/>
        </p:nvSpPr>
        <p:spPr>
          <a:xfrm>
            <a:off x="5943600" y="1371600"/>
            <a:ext cx="3200400" cy="2895600"/>
          </a:xfrm>
          <a:custGeom>
            <a:rect b="b" l="l" r="r" t="t"/>
            <a:pathLst>
              <a:path extrusionOk="0" h="1824" w="2016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08"/>
          <p:cNvSpPr/>
          <p:nvPr/>
        </p:nvSpPr>
        <p:spPr>
          <a:xfrm>
            <a:off x="5943600" y="1752600"/>
            <a:ext cx="3200400" cy="2514600"/>
          </a:xfrm>
          <a:custGeom>
            <a:rect b="b" l="l" r="r" t="t"/>
            <a:pathLst>
              <a:path extrusionOk="0" h="1584" w="2016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08"/>
          <p:cNvSpPr/>
          <p:nvPr/>
        </p:nvSpPr>
        <p:spPr>
          <a:xfrm>
            <a:off x="990600" y="4267200"/>
            <a:ext cx="4953000" cy="2590800"/>
          </a:xfrm>
          <a:custGeom>
            <a:rect b="b" l="l" r="r" t="t"/>
            <a:pathLst>
              <a:path extrusionOk="0" h="1632" w="3120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08"/>
          <p:cNvSpPr/>
          <p:nvPr/>
        </p:nvSpPr>
        <p:spPr>
          <a:xfrm>
            <a:off x="533400" y="4267200"/>
            <a:ext cx="5334000" cy="2590800"/>
          </a:xfrm>
          <a:custGeom>
            <a:rect b="b" l="l" r="r" t="t"/>
            <a:pathLst>
              <a:path extrusionOk="0" h="1632" w="3360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08"/>
          <p:cNvSpPr/>
          <p:nvPr/>
        </p:nvSpPr>
        <p:spPr>
          <a:xfrm>
            <a:off x="366713" y="2438400"/>
            <a:ext cx="5638800" cy="1828800"/>
          </a:xfrm>
          <a:custGeom>
            <a:rect b="b" l="l" r="r" t="t"/>
            <a:pathLst>
              <a:path extrusionOk="0" h="1152" w="35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08"/>
          <p:cNvSpPr/>
          <p:nvPr/>
        </p:nvSpPr>
        <p:spPr>
          <a:xfrm>
            <a:off x="366713" y="2133600"/>
            <a:ext cx="5638800" cy="2133600"/>
          </a:xfrm>
          <a:custGeom>
            <a:rect b="b" l="l" r="r" t="t"/>
            <a:pathLst>
              <a:path extrusionOk="0" h="1344" w="3552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536888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08"/>
          <p:cNvSpPr/>
          <p:nvPr/>
        </p:nvSpPr>
        <p:spPr>
          <a:xfrm>
            <a:off x="4572000" y="4267200"/>
            <a:ext cx="1371600" cy="2590800"/>
          </a:xfrm>
          <a:custGeom>
            <a:rect b="b" l="l" r="r" t="t"/>
            <a:pathLst>
              <a:path extrusionOk="0" h="1632" w="864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rgbClr val="566885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0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1" name="Google Shape;501;p10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2" name="Google Shape;502;p10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3" name="Google Shape;503;p108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4" name="Google Shape;504;p10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5" name="Google Shape;505;p108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6" name="Google Shape;506;p108"/>
          <p:cNvSpPr txBox="1"/>
          <p:nvPr>
            <p:ph idx="1" type="body"/>
          </p:nvPr>
        </p:nvSpPr>
        <p:spPr>
          <a:xfrm>
            <a:off x="706902" y="1351672"/>
            <a:ext cx="5718048" cy="9774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8227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9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07" name="Google Shape;507;p108"/>
          <p:cNvSpPr txBox="1"/>
          <p:nvPr>
            <p:ph type="title"/>
          </p:nvPr>
        </p:nvSpPr>
        <p:spPr>
          <a:xfrm>
            <a:off x="706902" y="512064"/>
            <a:ext cx="8156448" cy="777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640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800"/>
              <a:buFont typeface="Consolas"/>
              <a:buNone/>
              <a:defRPr b="0" sz="3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108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108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108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showMasterSp="0" type="twoObj">
  <p:cSld name="TWO_OBJECTS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9"/>
          <p:cNvSpPr txBox="1"/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109"/>
          <p:cNvSpPr txBox="1"/>
          <p:nvPr>
            <p:ph idx="1" type="body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4" name="Google Shape;514;p109"/>
          <p:cNvSpPr txBox="1"/>
          <p:nvPr>
            <p:ph idx="2" type="body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15" name="Google Shape;515;p10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10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10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showMasterSp="0" type="twoTxTwoObj">
  <p:cSld name="TWO_OBJECTS_WITH_TEX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0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rgbClr val="566885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0" name="Google Shape;520;p110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1" name="Google Shape;521;p110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2" name="Google Shape;522;p11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3" name="Google Shape;523;p1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4" name="Google Shape;524;p110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5" name="Google Shape;525;p11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6" name="Google Shape;526;p110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7" name="Google Shape;527;p110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8" name="Google Shape;528;p110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29" name="Google Shape;529;p110"/>
          <p:cNvSpPr txBox="1"/>
          <p:nvPr>
            <p:ph type="title"/>
          </p:nvPr>
        </p:nvSpPr>
        <p:spPr>
          <a:xfrm>
            <a:off x="504824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10"/>
          <p:cNvSpPr txBox="1"/>
          <p:nvPr>
            <p:ph idx="1" type="body"/>
          </p:nvPr>
        </p:nvSpPr>
        <p:spPr>
          <a:xfrm>
            <a:off x="457200" y="180975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1" name="Google Shape;531;p110"/>
          <p:cNvSpPr txBox="1"/>
          <p:nvPr>
            <p:ph idx="2" type="body"/>
          </p:nvPr>
        </p:nvSpPr>
        <p:spPr>
          <a:xfrm>
            <a:off x="4645025" y="180975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2280"/>
              <a:buNone/>
              <a:defRPr b="1" sz="24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2" name="Google Shape;532;p110"/>
          <p:cNvSpPr txBox="1"/>
          <p:nvPr>
            <p:ph idx="3" type="body"/>
          </p:nvPr>
        </p:nvSpPr>
        <p:spPr>
          <a:xfrm>
            <a:off x="457200" y="2459037"/>
            <a:ext cx="4040188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3" name="Google Shape;533;p110"/>
          <p:cNvSpPr txBox="1"/>
          <p:nvPr>
            <p:ph idx="4" type="body"/>
          </p:nvPr>
        </p:nvSpPr>
        <p:spPr>
          <a:xfrm>
            <a:off x="4645025" y="2459037"/>
            <a:ext cx="4041775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3380" lvl="0" marL="457200" algn="l">
              <a:spcBef>
                <a:spcPts val="700"/>
              </a:spcBef>
              <a:spcAft>
                <a:spcPts val="0"/>
              </a:spcAft>
              <a:buSzPts val="2280"/>
              <a:buChar char="▪"/>
              <a:defRPr sz="24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🢭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4" name="Google Shape;534;p110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110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10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1"/>
          <p:cNvSpPr txBox="1"/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11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111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111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12"/>
          <p:cNvSpPr txBox="1"/>
          <p:nvPr>
            <p:ph type="title"/>
          </p:nvPr>
        </p:nvSpPr>
        <p:spPr>
          <a:xfrm>
            <a:off x="685800" y="273050"/>
            <a:ext cx="8229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600"/>
              <a:buFont typeface="Consolas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12"/>
          <p:cNvSpPr txBox="1"/>
          <p:nvPr>
            <p:ph idx="1" type="body"/>
          </p:nvPr>
        </p:nvSpPr>
        <p:spPr>
          <a:xfrm>
            <a:off x="685800" y="1435100"/>
            <a:ext cx="2514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5" name="Google Shape;545;p112"/>
          <p:cNvSpPr txBox="1"/>
          <p:nvPr>
            <p:ph idx="2" type="body"/>
          </p:nvPr>
        </p:nvSpPr>
        <p:spPr>
          <a:xfrm>
            <a:off x="3429000" y="1435100"/>
            <a:ext cx="5486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6" name="Google Shape;546;p112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112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12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13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cxnSp>
        <p:nvCxnSpPr>
          <p:cNvPr id="551" name="Google Shape;551;p113"/>
          <p:cNvCxnSpPr/>
          <p:nvPr/>
        </p:nvCxnSpPr>
        <p:spPr>
          <a:xfrm>
            <a:off x="363538" y="1884363"/>
            <a:ext cx="878205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552" name="Google Shape;552;p113"/>
          <p:cNvGrpSpPr/>
          <p:nvPr/>
        </p:nvGrpSpPr>
        <p:grpSpPr>
          <a:xfrm rot="5400000">
            <a:off x="8534400" y="1200151"/>
            <a:ext cx="131762" cy="166687"/>
            <a:chOff x="6668088" y="1251346"/>
            <a:chExt cx="161840" cy="203003"/>
          </a:xfrm>
        </p:grpSpPr>
        <p:cxnSp>
          <p:nvCxnSpPr>
            <p:cNvPr id="553" name="Google Shape;553;p113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4" name="Google Shape;554;p113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5" name="Google Shape;555;p113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56" name="Google Shape;556;p113"/>
          <p:cNvGrpSpPr/>
          <p:nvPr/>
        </p:nvGrpSpPr>
        <p:grpSpPr>
          <a:xfrm rot="5400000">
            <a:off x="8686800" y="1352551"/>
            <a:ext cx="131762" cy="166687"/>
            <a:chOff x="6668088" y="1251346"/>
            <a:chExt cx="161840" cy="203003"/>
          </a:xfrm>
        </p:grpSpPr>
        <p:cxnSp>
          <p:nvCxnSpPr>
            <p:cNvPr id="557" name="Google Shape;557;p113"/>
            <p:cNvCxnSpPr/>
            <p:nvPr/>
          </p:nvCxnSpPr>
          <p:spPr>
            <a:xfrm rot="-5400000">
              <a:off x="6663593" y="1255841"/>
              <a:ext cx="88935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8" name="Google Shape;558;p113"/>
            <p:cNvCxnSpPr/>
            <p:nvPr/>
          </p:nvCxnSpPr>
          <p:spPr>
            <a:xfrm rot="-5400000">
              <a:off x="6685198" y="1391515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9" name="Google Shape;559;p113"/>
            <p:cNvCxnSpPr/>
            <p:nvPr/>
          </p:nvCxnSpPr>
          <p:spPr>
            <a:xfrm flipH="1" rot="5400000">
              <a:off x="6744513" y="1254866"/>
              <a:ext cx="88935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60" name="Google Shape;560;p113"/>
          <p:cNvGrpSpPr/>
          <p:nvPr/>
        </p:nvGrpSpPr>
        <p:grpSpPr>
          <a:xfrm rot="5400000">
            <a:off x="8339138" y="1455738"/>
            <a:ext cx="131763" cy="166688"/>
            <a:chOff x="6668087" y="1251345"/>
            <a:chExt cx="161840" cy="203002"/>
          </a:xfrm>
        </p:grpSpPr>
        <p:cxnSp>
          <p:nvCxnSpPr>
            <p:cNvPr id="561" name="Google Shape;561;p113"/>
            <p:cNvCxnSpPr/>
            <p:nvPr/>
          </p:nvCxnSpPr>
          <p:spPr>
            <a:xfrm rot="-5400000">
              <a:off x="6663592" y="1255839"/>
              <a:ext cx="88934" cy="7994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2" name="Google Shape;562;p113"/>
            <p:cNvCxnSpPr/>
            <p:nvPr/>
          </p:nvCxnSpPr>
          <p:spPr>
            <a:xfrm rot="-5400000">
              <a:off x="6685198" y="1391513"/>
              <a:ext cx="125668" cy="0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63" name="Google Shape;563;p113"/>
            <p:cNvCxnSpPr/>
            <p:nvPr/>
          </p:nvCxnSpPr>
          <p:spPr>
            <a:xfrm flipH="1" rot="5400000">
              <a:off x="6744512" y="1254865"/>
              <a:ext cx="88934" cy="81895"/>
            </a:xfrm>
            <a:prstGeom prst="straightConnector1">
              <a:avLst/>
            </a:prstGeom>
            <a:noFill/>
            <a:ln cap="rnd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4" name="Google Shape;564;p113"/>
          <p:cNvSpPr txBox="1"/>
          <p:nvPr>
            <p:ph type="title"/>
          </p:nvPr>
        </p:nvSpPr>
        <p:spPr>
          <a:xfrm>
            <a:off x="914400" y="441251"/>
            <a:ext cx="6858000" cy="7017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2100"/>
              <a:buFont typeface="Consolas"/>
              <a:buNone/>
              <a:defRPr b="0" sz="2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113"/>
          <p:cNvSpPr/>
          <p:nvPr>
            <p:ph idx="2" type="pic"/>
          </p:nvPr>
        </p:nvSpPr>
        <p:spPr>
          <a:xfrm>
            <a:off x="368032" y="1893781"/>
            <a:ext cx="8778240" cy="4960144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566" name="Google Shape;566;p113"/>
          <p:cNvSpPr txBox="1"/>
          <p:nvPr>
            <p:ph idx="1" type="body"/>
          </p:nvPr>
        </p:nvSpPr>
        <p:spPr>
          <a:xfrm>
            <a:off x="914400" y="1150144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330"/>
              <a:buNone/>
              <a:defRPr sz="1400">
                <a:solidFill>
                  <a:srgbClr val="FFFFFF"/>
                </a:solidFill>
              </a:defRPr>
            </a:lvl1pPr>
            <a:lvl2pPr indent="-297180" lvl="1" marL="914400" algn="l">
              <a:spcBef>
                <a:spcPts val="240"/>
              </a:spcBef>
              <a:spcAft>
                <a:spcPts val="0"/>
              </a:spcAft>
              <a:buSzPts val="1080"/>
              <a:buChar char="🢭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67" name="Google Shape;567;p113"/>
          <p:cNvSpPr txBox="1"/>
          <p:nvPr>
            <p:ph idx="10" type="dt"/>
          </p:nvPr>
        </p:nvSpPr>
        <p:spPr>
          <a:xfrm>
            <a:off x="6477000" y="5556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13"/>
          <p:cNvSpPr txBox="1"/>
          <p:nvPr>
            <p:ph idx="11" type="ftr"/>
          </p:nvPr>
        </p:nvSpPr>
        <p:spPr>
          <a:xfrm>
            <a:off x="914400" y="55563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13"/>
          <p:cNvSpPr txBox="1"/>
          <p:nvPr>
            <p:ph idx="12" type="sldNum"/>
          </p:nvPr>
        </p:nvSpPr>
        <p:spPr>
          <a:xfrm>
            <a:off x="8610600" y="55563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14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114"/>
          <p:cNvSpPr txBox="1"/>
          <p:nvPr>
            <p:ph idx="1" type="body"/>
          </p:nvPr>
        </p:nvSpPr>
        <p:spPr>
          <a:xfrm rot="5400000">
            <a:off x="2514600" y="18415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3" name="Google Shape;573;p114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14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114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6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5"/>
          <p:cNvSpPr txBox="1"/>
          <p:nvPr>
            <p:ph type="title"/>
          </p:nvPr>
        </p:nvSpPr>
        <p:spPr>
          <a:xfrm rot="5400000">
            <a:off x="4694238" y="2209802"/>
            <a:ext cx="5851525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8" name="Google Shape;578;p115"/>
          <p:cNvSpPr txBox="1"/>
          <p:nvPr>
            <p:ph idx="1" type="body"/>
          </p:nvPr>
        </p:nvSpPr>
        <p:spPr>
          <a:xfrm rot="5400000">
            <a:off x="617538" y="266701"/>
            <a:ext cx="585152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79" name="Google Shape;579;p11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0" name="Google Shape;580;p11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1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nad zawartością" type="txOverObj">
  <p:cSld name="TEXT_OVER_OBJECT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6"/>
          <p:cNvSpPr txBox="1"/>
          <p:nvPr>
            <p:ph type="title"/>
          </p:nvPr>
        </p:nvSpPr>
        <p:spPr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116"/>
          <p:cNvSpPr txBox="1"/>
          <p:nvPr>
            <p:ph idx="1" type="body"/>
          </p:nvPr>
        </p:nvSpPr>
        <p:spPr>
          <a:xfrm>
            <a:off x="1066800" y="19812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5" name="Google Shape;585;p116"/>
          <p:cNvSpPr txBox="1"/>
          <p:nvPr>
            <p:ph idx="2" type="body"/>
          </p:nvPr>
        </p:nvSpPr>
        <p:spPr>
          <a:xfrm>
            <a:off x="1066800" y="4114800"/>
            <a:ext cx="7543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86" name="Google Shape;586;p116"/>
          <p:cNvSpPr txBox="1"/>
          <p:nvPr>
            <p:ph idx="10" type="dt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16"/>
          <p:cNvSpPr txBox="1"/>
          <p:nvPr>
            <p:ph idx="11" type="ftr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16"/>
          <p:cNvSpPr txBox="1"/>
          <p:nvPr>
            <p:ph idx="12" type="sldNum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2 elementy zawartości" type="txAndTwoObj">
  <p:cSld name="TEXT_AND_TWO_OBJECTS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7"/>
          <p:cNvSpPr txBox="1"/>
          <p:nvPr>
            <p:ph type="title"/>
          </p:nvPr>
        </p:nvSpPr>
        <p:spPr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17"/>
          <p:cNvSpPr txBox="1"/>
          <p:nvPr>
            <p:ph idx="1" type="body"/>
          </p:nvPr>
        </p:nvSpPr>
        <p:spPr>
          <a:xfrm>
            <a:off x="990600" y="1676400"/>
            <a:ext cx="379588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2" name="Google Shape;592;p117"/>
          <p:cNvSpPr txBox="1"/>
          <p:nvPr>
            <p:ph idx="2" type="body"/>
          </p:nvPr>
        </p:nvSpPr>
        <p:spPr>
          <a:xfrm>
            <a:off x="4921956" y="16764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3" name="Google Shape;593;p117"/>
          <p:cNvSpPr txBox="1"/>
          <p:nvPr>
            <p:ph idx="3" type="body"/>
          </p:nvPr>
        </p:nvSpPr>
        <p:spPr>
          <a:xfrm>
            <a:off x="4921956" y="3810000"/>
            <a:ext cx="3797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tekst i zawartość" type="txAndObj">
  <p:cSld name="TEXT_AND_OBJEC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8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18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7" name="Google Shape;597;p118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98" name="Google Shape;598;p1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1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1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, clipart i tekst" type="clipArtAndTx">
  <p:cSld name="CLIPART_AND_TEXT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1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119"/>
          <p:cNvSpPr/>
          <p:nvPr>
            <p:ph idx="2" type="clipArt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119"/>
          <p:cNvSpPr txBox="1"/>
          <p:nvPr>
            <p:ph idx="1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5" name="Google Shape;605;p1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1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ytuł i zawartość">
  <p:cSld name="2_Tytuł i zawartość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1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1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ytuł i zawartość">
  <p:cSld name="3_Tytuł i zawartość"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1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ytuł i zawartość">
  <p:cSld name="4_Tytuł i zawartość"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1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ytuł i zawartość">
  <p:cSld name="5_Tytuł i zawartość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1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1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6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6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6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6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6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3.xml"/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8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5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6" name="Google Shape;86;p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7" name="Google Shape;87;p5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8" name="Google Shape;88;p5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55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0" name="Google Shape;90;p55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5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2" name="Google Shape;92;p5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55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55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95" name="Google Shape;95;p55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6" name="Google Shape;96;p55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7" name="Google Shape;97;p55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8" name="Google Shape;98;p55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5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57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57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9" name="Google Shape;269;p5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0" name="Google Shape;270;p57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1" name="Google Shape;271;p57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p57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p57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4" name="Google Shape;274;p57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275" name="Google Shape;275;p57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6" name="Google Shape;276;p57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7" name="Google Shape;277;p57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8" name="Google Shape;278;p57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4" name="Google Shape;454;p59"/>
          <p:cNvSpPr txBox="1"/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rgbClr val="C1EEFF"/>
                </a:solidFill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455" name="Google Shape;455;p59"/>
          <p:cNvSpPr txBox="1"/>
          <p:nvPr>
            <p:ph idx="1" type="body"/>
          </p:nvPr>
        </p:nvSpPr>
        <p:spPr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FEB80A"/>
              </a:buClr>
              <a:buSzPts val="2200"/>
              <a:buFont typeface="Noto Sans Symbols"/>
              <a:buChar char="🢝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EB80A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6" name="Google Shape;456;p59"/>
          <p:cNvSpPr txBox="1"/>
          <p:nvPr>
            <p:ph idx="10" type="dt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7" name="Google Shape;457;p59"/>
          <p:cNvSpPr txBox="1"/>
          <p:nvPr>
            <p:ph idx="11" type="ftr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58" name="Google Shape;458;p59"/>
          <p:cNvSpPr txBox="1"/>
          <p:nvPr>
            <p:ph idx="12" type="sldNum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pl.wikipedia.org/w/index.php?title=Plik:Antibody_scheme.svg&amp;filetimestamp=20061218193826" TargetMode="External"/><Relationship Id="rId4" Type="http://schemas.openxmlformats.org/officeDocument/2006/relationships/image" Target="../media/image25.png"/><Relationship Id="rId5" Type="http://schemas.openxmlformats.org/officeDocument/2006/relationships/hyperlink" Target="http://pl.wikipedia.org/wiki/Antygen" TargetMode="External"/><Relationship Id="rId6" Type="http://schemas.openxmlformats.org/officeDocument/2006/relationships/hyperlink" Target="http://pl.wikipedia.org/wiki/Mostek_dwusiarczkowy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Relationship Id="rId4" Type="http://schemas.openxmlformats.org/officeDocument/2006/relationships/image" Target="../media/image24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Cytometria przepływowa w dignostyce</a:t>
            </a:r>
            <a:endParaRPr/>
          </a:p>
        </p:txBody>
      </p:sp>
      <p:sp>
        <p:nvSpPr>
          <p:cNvPr id="629" name="Google Shape;629;p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sz="2400">
              <a:solidFill>
                <a:srgbClr val="3F3151"/>
              </a:solidFill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pl-PL" sz="2400">
                <a:solidFill>
                  <a:srgbClr val="3F3151"/>
                </a:solidFill>
              </a:rPr>
              <a:t>dr Izabela Skibińska</a:t>
            </a:r>
            <a:endParaRPr/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rgbClr val="3F3151"/>
              </a:buClr>
              <a:buSzPts val="2400"/>
              <a:buNone/>
            </a:pPr>
            <a:r>
              <a:rPr lang="pl-PL" sz="2400">
                <a:solidFill>
                  <a:srgbClr val="3F3151"/>
                </a:solidFill>
              </a:rPr>
              <a:t>Katedra i Zakład Biologii Komórki</a:t>
            </a:r>
            <a:br>
              <a:rPr lang="pl-PL" sz="2400">
                <a:solidFill>
                  <a:srgbClr val="3F3151"/>
                </a:solidFill>
              </a:rPr>
            </a:br>
            <a:r>
              <a:rPr lang="pl-PL" sz="2400">
                <a:solidFill>
                  <a:srgbClr val="3F3151"/>
                </a:solidFill>
              </a:rPr>
              <a:t>www.katbiolkom.amp.edu.pl</a:t>
            </a:r>
            <a:endParaRPr sz="2400">
              <a:solidFill>
                <a:srgbClr val="3F315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13" y="509588"/>
            <a:ext cx="7724775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8" name="Google Shape;68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" y="523875"/>
            <a:ext cx="7753350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"/>
          <p:cNvSpPr txBox="1"/>
          <p:nvPr>
            <p:ph idx="4294967295" type="title"/>
          </p:nvPr>
        </p:nvSpPr>
        <p:spPr>
          <a:xfrm>
            <a:off x="285750" y="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Fluorescencja</a:t>
            </a:r>
            <a:endParaRPr/>
          </a:p>
        </p:txBody>
      </p:sp>
      <p:sp>
        <p:nvSpPr>
          <p:cNvPr id="694" name="Google Shape;694;p12"/>
          <p:cNvSpPr txBox="1"/>
          <p:nvPr>
            <p:ph idx="4294967295" type="body"/>
          </p:nvPr>
        </p:nvSpPr>
        <p:spPr>
          <a:xfrm>
            <a:off x="714375" y="857250"/>
            <a:ext cx="842962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lang="pl-PL"/>
              <a:t>Emisja fotonu następuje wtedy, kiedy elektron powraca z wyższej (stan wzbudzenia) orbity 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Font typeface="Noto Sans Symbols"/>
              <a:buNone/>
            </a:pPr>
            <a:r>
              <a:rPr lang="pl-PL"/>
              <a:t>     na niższą (stan spoczynku)</a:t>
            </a:r>
            <a:endParaRPr/>
          </a:p>
        </p:txBody>
      </p:sp>
      <p:sp>
        <p:nvSpPr>
          <p:cNvPr id="695" name="Google Shape;695;p12"/>
          <p:cNvSpPr/>
          <p:nvPr/>
        </p:nvSpPr>
        <p:spPr>
          <a:xfrm>
            <a:off x="4541838" y="4014788"/>
            <a:ext cx="142875" cy="161925"/>
          </a:xfrm>
          <a:prstGeom prst="ellipse">
            <a:avLst/>
          </a:prstGeom>
          <a:solidFill>
            <a:srgbClr val="FF33CC"/>
          </a:solidFill>
          <a:ln cap="flat" cmpd="sng" w="28575">
            <a:solidFill>
              <a:srgbClr val="FF33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12"/>
          <p:cNvSpPr/>
          <p:nvPr/>
        </p:nvSpPr>
        <p:spPr>
          <a:xfrm>
            <a:off x="5295900" y="3275013"/>
            <a:ext cx="88900" cy="88900"/>
          </a:xfrm>
          <a:prstGeom prst="ellipse">
            <a:avLst/>
          </a:prstGeom>
          <a:solidFill>
            <a:srgbClr val="FFFF66"/>
          </a:solidFill>
          <a:ln cap="flat" cmpd="sng" w="28575">
            <a:solidFill>
              <a:srgbClr val="FFFF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12"/>
          <p:cNvSpPr/>
          <p:nvPr/>
        </p:nvSpPr>
        <p:spPr>
          <a:xfrm rot="-2392042">
            <a:off x="1833563" y="2595563"/>
            <a:ext cx="2039937" cy="2378075"/>
          </a:xfrm>
          <a:prstGeom prst="lightningBolt">
            <a:avLst/>
          </a:prstGeom>
          <a:solidFill>
            <a:srgbClr val="66FFFF"/>
          </a:solidFill>
          <a:ln cap="flat" cmpd="sng" w="28575">
            <a:solidFill>
              <a:srgbClr val="66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2"/>
          <p:cNvSpPr/>
          <p:nvPr/>
        </p:nvSpPr>
        <p:spPr>
          <a:xfrm>
            <a:off x="4411663" y="3490913"/>
            <a:ext cx="88900" cy="88900"/>
          </a:xfrm>
          <a:prstGeom prst="ellipse">
            <a:avLst/>
          </a:prstGeom>
          <a:solidFill>
            <a:srgbClr val="FFFF66"/>
          </a:solidFill>
          <a:ln cap="flat" cmpd="sng" w="28575">
            <a:solidFill>
              <a:srgbClr val="FFFF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2"/>
          <p:cNvSpPr/>
          <p:nvPr/>
        </p:nvSpPr>
        <p:spPr>
          <a:xfrm rot="-2198960">
            <a:off x="5002213" y="3490913"/>
            <a:ext cx="2073275" cy="2617787"/>
          </a:xfrm>
          <a:prstGeom prst="lightningBolt">
            <a:avLst/>
          </a:prstGeom>
          <a:solidFill>
            <a:srgbClr val="FF0000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2"/>
          <p:cNvSpPr/>
          <p:nvPr/>
        </p:nvSpPr>
        <p:spPr>
          <a:xfrm>
            <a:off x="4271963" y="2473325"/>
            <a:ext cx="88900" cy="88900"/>
          </a:xfrm>
          <a:prstGeom prst="ellipse">
            <a:avLst/>
          </a:prstGeom>
          <a:solidFill>
            <a:srgbClr val="FFFF66"/>
          </a:solidFill>
          <a:ln cap="flat" cmpd="sng" w="28575">
            <a:solidFill>
              <a:srgbClr val="FFFF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"/>
          <p:cNvSpPr txBox="1"/>
          <p:nvPr>
            <p:ph idx="4294967295" type="title"/>
          </p:nvPr>
        </p:nvSpPr>
        <p:spPr>
          <a:xfrm>
            <a:off x="1371600" y="512763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Fluorescencja</a:t>
            </a:r>
            <a:endParaRPr/>
          </a:p>
        </p:txBody>
      </p:sp>
      <p:sp>
        <p:nvSpPr>
          <p:cNvPr id="706" name="Google Shape;706;p13"/>
          <p:cNvSpPr/>
          <p:nvPr/>
        </p:nvSpPr>
        <p:spPr>
          <a:xfrm>
            <a:off x="2352675" y="6372225"/>
            <a:ext cx="5181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2002 J.Paul Robinson, Purdue University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13"/>
          <p:cNvSpPr/>
          <p:nvPr/>
        </p:nvSpPr>
        <p:spPr>
          <a:xfrm>
            <a:off x="828675" y="14001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pl-PL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Przesunięcie Stokes’a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32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rgbClr val="E5F5D7"/>
                </a:solidFill>
                <a:latin typeface="Arial"/>
                <a:ea typeface="Arial"/>
                <a:cs typeface="Arial"/>
                <a:sym typeface="Arial"/>
              </a:rPr>
              <a:t>	różnice pomiędzy najniższą wartością energii zaabsorbowanej  a najwyższą wartością energii emitowanej</a:t>
            </a:r>
            <a:endParaRPr b="0" i="0" sz="1600" u="none" cap="none" strike="noStrike">
              <a:solidFill>
                <a:srgbClr val="E5F5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13"/>
          <p:cNvSpPr/>
          <p:nvPr/>
        </p:nvSpPr>
        <p:spPr>
          <a:xfrm>
            <a:off x="1958975" y="3521075"/>
            <a:ext cx="5549900" cy="2463800"/>
          </a:xfrm>
          <a:prstGeom prst="rect">
            <a:avLst/>
          </a:prstGeom>
          <a:noFill/>
          <a:ln cap="flat" cmpd="sng" w="12700">
            <a:solidFill>
              <a:srgbClr val="E1E7F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3"/>
          <p:cNvSpPr/>
          <p:nvPr/>
        </p:nvSpPr>
        <p:spPr>
          <a:xfrm>
            <a:off x="2619375" y="4267200"/>
            <a:ext cx="3316288" cy="1716088"/>
          </a:xfrm>
          <a:custGeom>
            <a:rect b="b" l="l" r="r" t="t"/>
            <a:pathLst>
              <a:path extrusionOk="0" h="1081" w="2089">
                <a:moveTo>
                  <a:pt x="0" y="1080"/>
                </a:moveTo>
                <a:lnTo>
                  <a:pt x="18" y="1080"/>
                </a:lnTo>
                <a:lnTo>
                  <a:pt x="36" y="1080"/>
                </a:lnTo>
                <a:lnTo>
                  <a:pt x="54" y="1080"/>
                </a:lnTo>
                <a:lnTo>
                  <a:pt x="72" y="1074"/>
                </a:lnTo>
                <a:lnTo>
                  <a:pt x="90" y="1068"/>
                </a:lnTo>
                <a:lnTo>
                  <a:pt x="108" y="1062"/>
                </a:lnTo>
                <a:lnTo>
                  <a:pt x="126" y="1056"/>
                </a:lnTo>
                <a:lnTo>
                  <a:pt x="144" y="1044"/>
                </a:lnTo>
                <a:lnTo>
                  <a:pt x="144" y="1026"/>
                </a:lnTo>
                <a:lnTo>
                  <a:pt x="186" y="1008"/>
                </a:lnTo>
                <a:lnTo>
                  <a:pt x="192" y="990"/>
                </a:lnTo>
                <a:lnTo>
                  <a:pt x="210" y="978"/>
                </a:lnTo>
                <a:lnTo>
                  <a:pt x="222" y="960"/>
                </a:lnTo>
                <a:lnTo>
                  <a:pt x="234" y="936"/>
                </a:lnTo>
                <a:lnTo>
                  <a:pt x="252" y="924"/>
                </a:lnTo>
                <a:lnTo>
                  <a:pt x="258" y="906"/>
                </a:lnTo>
                <a:lnTo>
                  <a:pt x="264" y="888"/>
                </a:lnTo>
                <a:lnTo>
                  <a:pt x="276" y="870"/>
                </a:lnTo>
                <a:lnTo>
                  <a:pt x="282" y="852"/>
                </a:lnTo>
                <a:lnTo>
                  <a:pt x="288" y="834"/>
                </a:lnTo>
                <a:lnTo>
                  <a:pt x="300" y="816"/>
                </a:lnTo>
                <a:lnTo>
                  <a:pt x="306" y="792"/>
                </a:lnTo>
                <a:lnTo>
                  <a:pt x="312" y="774"/>
                </a:lnTo>
                <a:lnTo>
                  <a:pt x="324" y="756"/>
                </a:lnTo>
                <a:lnTo>
                  <a:pt x="330" y="738"/>
                </a:lnTo>
                <a:lnTo>
                  <a:pt x="336" y="720"/>
                </a:lnTo>
                <a:lnTo>
                  <a:pt x="348" y="702"/>
                </a:lnTo>
                <a:lnTo>
                  <a:pt x="354" y="684"/>
                </a:lnTo>
                <a:lnTo>
                  <a:pt x="360" y="666"/>
                </a:lnTo>
                <a:lnTo>
                  <a:pt x="378" y="642"/>
                </a:lnTo>
                <a:lnTo>
                  <a:pt x="390" y="624"/>
                </a:lnTo>
                <a:lnTo>
                  <a:pt x="402" y="600"/>
                </a:lnTo>
                <a:lnTo>
                  <a:pt x="408" y="582"/>
                </a:lnTo>
                <a:lnTo>
                  <a:pt x="420" y="564"/>
                </a:lnTo>
                <a:lnTo>
                  <a:pt x="426" y="546"/>
                </a:lnTo>
                <a:lnTo>
                  <a:pt x="444" y="534"/>
                </a:lnTo>
                <a:lnTo>
                  <a:pt x="450" y="516"/>
                </a:lnTo>
                <a:lnTo>
                  <a:pt x="468" y="510"/>
                </a:lnTo>
                <a:lnTo>
                  <a:pt x="486" y="504"/>
                </a:lnTo>
                <a:lnTo>
                  <a:pt x="504" y="498"/>
                </a:lnTo>
                <a:lnTo>
                  <a:pt x="522" y="492"/>
                </a:lnTo>
                <a:lnTo>
                  <a:pt x="540" y="492"/>
                </a:lnTo>
                <a:lnTo>
                  <a:pt x="564" y="492"/>
                </a:lnTo>
                <a:lnTo>
                  <a:pt x="582" y="498"/>
                </a:lnTo>
                <a:lnTo>
                  <a:pt x="600" y="504"/>
                </a:lnTo>
                <a:lnTo>
                  <a:pt x="618" y="504"/>
                </a:lnTo>
                <a:lnTo>
                  <a:pt x="636" y="504"/>
                </a:lnTo>
                <a:lnTo>
                  <a:pt x="660" y="504"/>
                </a:lnTo>
                <a:lnTo>
                  <a:pt x="678" y="504"/>
                </a:lnTo>
                <a:lnTo>
                  <a:pt x="696" y="498"/>
                </a:lnTo>
                <a:lnTo>
                  <a:pt x="714" y="492"/>
                </a:lnTo>
                <a:lnTo>
                  <a:pt x="732" y="480"/>
                </a:lnTo>
                <a:lnTo>
                  <a:pt x="744" y="462"/>
                </a:lnTo>
                <a:lnTo>
                  <a:pt x="762" y="450"/>
                </a:lnTo>
                <a:lnTo>
                  <a:pt x="780" y="432"/>
                </a:lnTo>
                <a:lnTo>
                  <a:pt x="792" y="408"/>
                </a:lnTo>
                <a:lnTo>
                  <a:pt x="804" y="390"/>
                </a:lnTo>
                <a:lnTo>
                  <a:pt x="816" y="372"/>
                </a:lnTo>
                <a:lnTo>
                  <a:pt x="834" y="354"/>
                </a:lnTo>
                <a:lnTo>
                  <a:pt x="840" y="336"/>
                </a:lnTo>
                <a:lnTo>
                  <a:pt x="852" y="312"/>
                </a:lnTo>
                <a:lnTo>
                  <a:pt x="864" y="288"/>
                </a:lnTo>
                <a:lnTo>
                  <a:pt x="882" y="264"/>
                </a:lnTo>
                <a:lnTo>
                  <a:pt x="882" y="246"/>
                </a:lnTo>
                <a:lnTo>
                  <a:pt x="888" y="228"/>
                </a:lnTo>
                <a:lnTo>
                  <a:pt x="900" y="210"/>
                </a:lnTo>
                <a:lnTo>
                  <a:pt x="900" y="192"/>
                </a:lnTo>
                <a:lnTo>
                  <a:pt x="912" y="174"/>
                </a:lnTo>
                <a:lnTo>
                  <a:pt x="918" y="156"/>
                </a:lnTo>
                <a:lnTo>
                  <a:pt x="930" y="138"/>
                </a:lnTo>
                <a:lnTo>
                  <a:pt x="930" y="120"/>
                </a:lnTo>
                <a:lnTo>
                  <a:pt x="948" y="108"/>
                </a:lnTo>
                <a:lnTo>
                  <a:pt x="954" y="90"/>
                </a:lnTo>
                <a:lnTo>
                  <a:pt x="972" y="84"/>
                </a:lnTo>
                <a:lnTo>
                  <a:pt x="984" y="66"/>
                </a:lnTo>
                <a:lnTo>
                  <a:pt x="1002" y="54"/>
                </a:lnTo>
                <a:lnTo>
                  <a:pt x="1008" y="36"/>
                </a:lnTo>
                <a:lnTo>
                  <a:pt x="1026" y="24"/>
                </a:lnTo>
                <a:lnTo>
                  <a:pt x="1044" y="12"/>
                </a:lnTo>
                <a:lnTo>
                  <a:pt x="1068" y="0"/>
                </a:lnTo>
                <a:lnTo>
                  <a:pt x="1116" y="12"/>
                </a:lnTo>
                <a:lnTo>
                  <a:pt x="1134" y="18"/>
                </a:lnTo>
                <a:lnTo>
                  <a:pt x="1152" y="24"/>
                </a:lnTo>
                <a:lnTo>
                  <a:pt x="1164" y="42"/>
                </a:lnTo>
                <a:lnTo>
                  <a:pt x="1182" y="60"/>
                </a:lnTo>
                <a:lnTo>
                  <a:pt x="1194" y="78"/>
                </a:lnTo>
                <a:lnTo>
                  <a:pt x="1206" y="96"/>
                </a:lnTo>
                <a:lnTo>
                  <a:pt x="1218" y="114"/>
                </a:lnTo>
                <a:lnTo>
                  <a:pt x="1230" y="132"/>
                </a:lnTo>
                <a:lnTo>
                  <a:pt x="1242" y="156"/>
                </a:lnTo>
                <a:lnTo>
                  <a:pt x="1254" y="180"/>
                </a:lnTo>
                <a:lnTo>
                  <a:pt x="1266" y="198"/>
                </a:lnTo>
                <a:lnTo>
                  <a:pt x="1278" y="216"/>
                </a:lnTo>
                <a:lnTo>
                  <a:pt x="1284" y="234"/>
                </a:lnTo>
                <a:lnTo>
                  <a:pt x="1290" y="252"/>
                </a:lnTo>
                <a:lnTo>
                  <a:pt x="1308" y="276"/>
                </a:lnTo>
                <a:lnTo>
                  <a:pt x="1314" y="300"/>
                </a:lnTo>
                <a:lnTo>
                  <a:pt x="1326" y="318"/>
                </a:lnTo>
                <a:lnTo>
                  <a:pt x="1332" y="336"/>
                </a:lnTo>
                <a:lnTo>
                  <a:pt x="1344" y="354"/>
                </a:lnTo>
                <a:lnTo>
                  <a:pt x="1350" y="372"/>
                </a:lnTo>
                <a:lnTo>
                  <a:pt x="1356" y="390"/>
                </a:lnTo>
                <a:lnTo>
                  <a:pt x="1374" y="414"/>
                </a:lnTo>
                <a:lnTo>
                  <a:pt x="1380" y="432"/>
                </a:lnTo>
                <a:lnTo>
                  <a:pt x="1392" y="456"/>
                </a:lnTo>
                <a:lnTo>
                  <a:pt x="1404" y="474"/>
                </a:lnTo>
                <a:lnTo>
                  <a:pt x="1422" y="498"/>
                </a:lnTo>
                <a:lnTo>
                  <a:pt x="1434" y="522"/>
                </a:lnTo>
                <a:lnTo>
                  <a:pt x="1446" y="540"/>
                </a:lnTo>
                <a:lnTo>
                  <a:pt x="1458" y="564"/>
                </a:lnTo>
                <a:lnTo>
                  <a:pt x="1470" y="582"/>
                </a:lnTo>
                <a:lnTo>
                  <a:pt x="1482" y="600"/>
                </a:lnTo>
                <a:lnTo>
                  <a:pt x="1500" y="624"/>
                </a:lnTo>
                <a:lnTo>
                  <a:pt x="1506" y="648"/>
                </a:lnTo>
                <a:lnTo>
                  <a:pt x="1524" y="660"/>
                </a:lnTo>
                <a:lnTo>
                  <a:pt x="1530" y="678"/>
                </a:lnTo>
                <a:lnTo>
                  <a:pt x="1548" y="696"/>
                </a:lnTo>
                <a:lnTo>
                  <a:pt x="1560" y="720"/>
                </a:lnTo>
                <a:lnTo>
                  <a:pt x="1572" y="738"/>
                </a:lnTo>
                <a:lnTo>
                  <a:pt x="1578" y="756"/>
                </a:lnTo>
                <a:lnTo>
                  <a:pt x="1596" y="774"/>
                </a:lnTo>
                <a:lnTo>
                  <a:pt x="1602" y="792"/>
                </a:lnTo>
                <a:lnTo>
                  <a:pt x="1620" y="816"/>
                </a:lnTo>
                <a:lnTo>
                  <a:pt x="1626" y="834"/>
                </a:lnTo>
                <a:lnTo>
                  <a:pt x="1644" y="852"/>
                </a:lnTo>
                <a:lnTo>
                  <a:pt x="1662" y="870"/>
                </a:lnTo>
                <a:lnTo>
                  <a:pt x="1668" y="888"/>
                </a:lnTo>
                <a:lnTo>
                  <a:pt x="1668" y="906"/>
                </a:lnTo>
                <a:lnTo>
                  <a:pt x="1686" y="924"/>
                </a:lnTo>
                <a:lnTo>
                  <a:pt x="1698" y="942"/>
                </a:lnTo>
                <a:lnTo>
                  <a:pt x="1716" y="960"/>
                </a:lnTo>
                <a:lnTo>
                  <a:pt x="1734" y="978"/>
                </a:lnTo>
                <a:lnTo>
                  <a:pt x="1752" y="990"/>
                </a:lnTo>
                <a:lnTo>
                  <a:pt x="1770" y="1002"/>
                </a:lnTo>
                <a:lnTo>
                  <a:pt x="1788" y="1020"/>
                </a:lnTo>
                <a:lnTo>
                  <a:pt x="1806" y="1032"/>
                </a:lnTo>
                <a:lnTo>
                  <a:pt x="1824" y="1032"/>
                </a:lnTo>
                <a:lnTo>
                  <a:pt x="1842" y="1032"/>
                </a:lnTo>
                <a:lnTo>
                  <a:pt x="1860" y="1032"/>
                </a:lnTo>
                <a:lnTo>
                  <a:pt x="1878" y="1026"/>
                </a:lnTo>
                <a:lnTo>
                  <a:pt x="1992" y="1032"/>
                </a:lnTo>
                <a:lnTo>
                  <a:pt x="2016" y="1044"/>
                </a:lnTo>
                <a:lnTo>
                  <a:pt x="2034" y="1050"/>
                </a:lnTo>
                <a:lnTo>
                  <a:pt x="2052" y="1056"/>
                </a:lnTo>
                <a:lnTo>
                  <a:pt x="2070" y="1074"/>
                </a:lnTo>
                <a:lnTo>
                  <a:pt x="2088" y="1080"/>
                </a:lnTo>
              </a:path>
            </a:pathLst>
          </a:custGeom>
          <a:solidFill>
            <a:srgbClr val="33CCFF"/>
          </a:solidFill>
          <a:ln cap="rnd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3"/>
          <p:cNvSpPr/>
          <p:nvPr/>
        </p:nvSpPr>
        <p:spPr>
          <a:xfrm>
            <a:off x="5000625" y="4267200"/>
            <a:ext cx="2401888" cy="1725613"/>
          </a:xfrm>
          <a:custGeom>
            <a:rect b="b" l="l" r="r" t="t"/>
            <a:pathLst>
              <a:path extrusionOk="0" h="1087" w="1513">
                <a:moveTo>
                  <a:pt x="0" y="1080"/>
                </a:moveTo>
                <a:lnTo>
                  <a:pt x="0" y="1086"/>
                </a:lnTo>
                <a:lnTo>
                  <a:pt x="18" y="1086"/>
                </a:lnTo>
                <a:lnTo>
                  <a:pt x="42" y="1074"/>
                </a:lnTo>
                <a:lnTo>
                  <a:pt x="60" y="1074"/>
                </a:lnTo>
                <a:lnTo>
                  <a:pt x="78" y="1062"/>
                </a:lnTo>
                <a:lnTo>
                  <a:pt x="90" y="1044"/>
                </a:lnTo>
                <a:lnTo>
                  <a:pt x="108" y="1026"/>
                </a:lnTo>
                <a:lnTo>
                  <a:pt x="114" y="1008"/>
                </a:lnTo>
                <a:lnTo>
                  <a:pt x="126" y="990"/>
                </a:lnTo>
                <a:lnTo>
                  <a:pt x="132" y="972"/>
                </a:lnTo>
                <a:lnTo>
                  <a:pt x="150" y="954"/>
                </a:lnTo>
                <a:lnTo>
                  <a:pt x="156" y="930"/>
                </a:lnTo>
                <a:lnTo>
                  <a:pt x="174" y="912"/>
                </a:lnTo>
                <a:lnTo>
                  <a:pt x="180" y="876"/>
                </a:lnTo>
                <a:lnTo>
                  <a:pt x="198" y="852"/>
                </a:lnTo>
                <a:lnTo>
                  <a:pt x="198" y="816"/>
                </a:lnTo>
                <a:lnTo>
                  <a:pt x="204" y="780"/>
                </a:lnTo>
                <a:lnTo>
                  <a:pt x="210" y="744"/>
                </a:lnTo>
                <a:lnTo>
                  <a:pt x="222" y="708"/>
                </a:lnTo>
                <a:lnTo>
                  <a:pt x="228" y="660"/>
                </a:lnTo>
                <a:lnTo>
                  <a:pt x="234" y="624"/>
                </a:lnTo>
                <a:lnTo>
                  <a:pt x="246" y="588"/>
                </a:lnTo>
                <a:lnTo>
                  <a:pt x="246" y="552"/>
                </a:lnTo>
                <a:lnTo>
                  <a:pt x="252" y="516"/>
                </a:lnTo>
                <a:lnTo>
                  <a:pt x="258" y="480"/>
                </a:lnTo>
                <a:lnTo>
                  <a:pt x="270" y="432"/>
                </a:lnTo>
                <a:lnTo>
                  <a:pt x="276" y="384"/>
                </a:lnTo>
                <a:lnTo>
                  <a:pt x="282" y="348"/>
                </a:lnTo>
                <a:lnTo>
                  <a:pt x="288" y="324"/>
                </a:lnTo>
                <a:lnTo>
                  <a:pt x="294" y="300"/>
                </a:lnTo>
                <a:lnTo>
                  <a:pt x="300" y="276"/>
                </a:lnTo>
                <a:lnTo>
                  <a:pt x="306" y="228"/>
                </a:lnTo>
                <a:lnTo>
                  <a:pt x="318" y="192"/>
                </a:lnTo>
                <a:lnTo>
                  <a:pt x="318" y="174"/>
                </a:lnTo>
                <a:lnTo>
                  <a:pt x="324" y="150"/>
                </a:lnTo>
                <a:lnTo>
                  <a:pt x="336" y="126"/>
                </a:lnTo>
                <a:lnTo>
                  <a:pt x="348" y="102"/>
                </a:lnTo>
                <a:lnTo>
                  <a:pt x="354" y="84"/>
                </a:lnTo>
                <a:lnTo>
                  <a:pt x="372" y="66"/>
                </a:lnTo>
                <a:lnTo>
                  <a:pt x="390" y="54"/>
                </a:lnTo>
                <a:lnTo>
                  <a:pt x="438" y="30"/>
                </a:lnTo>
                <a:lnTo>
                  <a:pt x="456" y="24"/>
                </a:lnTo>
                <a:lnTo>
                  <a:pt x="474" y="18"/>
                </a:lnTo>
                <a:lnTo>
                  <a:pt x="492" y="6"/>
                </a:lnTo>
                <a:lnTo>
                  <a:pt x="510" y="6"/>
                </a:lnTo>
                <a:lnTo>
                  <a:pt x="528" y="0"/>
                </a:lnTo>
                <a:lnTo>
                  <a:pt x="546" y="6"/>
                </a:lnTo>
                <a:lnTo>
                  <a:pt x="564" y="18"/>
                </a:lnTo>
                <a:lnTo>
                  <a:pt x="582" y="24"/>
                </a:lnTo>
                <a:lnTo>
                  <a:pt x="600" y="42"/>
                </a:lnTo>
                <a:lnTo>
                  <a:pt x="618" y="60"/>
                </a:lnTo>
                <a:lnTo>
                  <a:pt x="636" y="72"/>
                </a:lnTo>
                <a:lnTo>
                  <a:pt x="648" y="90"/>
                </a:lnTo>
                <a:lnTo>
                  <a:pt x="660" y="108"/>
                </a:lnTo>
                <a:lnTo>
                  <a:pt x="678" y="120"/>
                </a:lnTo>
                <a:lnTo>
                  <a:pt x="684" y="138"/>
                </a:lnTo>
                <a:lnTo>
                  <a:pt x="702" y="150"/>
                </a:lnTo>
                <a:lnTo>
                  <a:pt x="708" y="168"/>
                </a:lnTo>
                <a:lnTo>
                  <a:pt x="720" y="186"/>
                </a:lnTo>
                <a:lnTo>
                  <a:pt x="726" y="204"/>
                </a:lnTo>
                <a:lnTo>
                  <a:pt x="744" y="222"/>
                </a:lnTo>
                <a:lnTo>
                  <a:pt x="750" y="240"/>
                </a:lnTo>
                <a:lnTo>
                  <a:pt x="768" y="264"/>
                </a:lnTo>
                <a:lnTo>
                  <a:pt x="774" y="282"/>
                </a:lnTo>
                <a:lnTo>
                  <a:pt x="792" y="300"/>
                </a:lnTo>
                <a:lnTo>
                  <a:pt x="798" y="318"/>
                </a:lnTo>
                <a:lnTo>
                  <a:pt x="804" y="336"/>
                </a:lnTo>
                <a:lnTo>
                  <a:pt x="816" y="354"/>
                </a:lnTo>
                <a:lnTo>
                  <a:pt x="822" y="372"/>
                </a:lnTo>
                <a:lnTo>
                  <a:pt x="834" y="390"/>
                </a:lnTo>
                <a:lnTo>
                  <a:pt x="846" y="408"/>
                </a:lnTo>
                <a:lnTo>
                  <a:pt x="852" y="432"/>
                </a:lnTo>
                <a:lnTo>
                  <a:pt x="864" y="450"/>
                </a:lnTo>
                <a:lnTo>
                  <a:pt x="870" y="468"/>
                </a:lnTo>
                <a:lnTo>
                  <a:pt x="876" y="486"/>
                </a:lnTo>
                <a:lnTo>
                  <a:pt x="888" y="504"/>
                </a:lnTo>
                <a:lnTo>
                  <a:pt x="894" y="522"/>
                </a:lnTo>
                <a:lnTo>
                  <a:pt x="906" y="546"/>
                </a:lnTo>
                <a:lnTo>
                  <a:pt x="918" y="570"/>
                </a:lnTo>
                <a:lnTo>
                  <a:pt x="924" y="594"/>
                </a:lnTo>
                <a:lnTo>
                  <a:pt x="936" y="618"/>
                </a:lnTo>
                <a:lnTo>
                  <a:pt x="942" y="642"/>
                </a:lnTo>
                <a:lnTo>
                  <a:pt x="948" y="660"/>
                </a:lnTo>
                <a:lnTo>
                  <a:pt x="966" y="678"/>
                </a:lnTo>
                <a:lnTo>
                  <a:pt x="972" y="702"/>
                </a:lnTo>
                <a:lnTo>
                  <a:pt x="990" y="726"/>
                </a:lnTo>
                <a:lnTo>
                  <a:pt x="996" y="744"/>
                </a:lnTo>
                <a:lnTo>
                  <a:pt x="1008" y="768"/>
                </a:lnTo>
                <a:lnTo>
                  <a:pt x="1014" y="786"/>
                </a:lnTo>
                <a:lnTo>
                  <a:pt x="1044" y="822"/>
                </a:lnTo>
                <a:lnTo>
                  <a:pt x="1056" y="840"/>
                </a:lnTo>
                <a:lnTo>
                  <a:pt x="1074" y="852"/>
                </a:lnTo>
                <a:lnTo>
                  <a:pt x="1074" y="870"/>
                </a:lnTo>
                <a:lnTo>
                  <a:pt x="1086" y="888"/>
                </a:lnTo>
                <a:lnTo>
                  <a:pt x="1098" y="906"/>
                </a:lnTo>
                <a:lnTo>
                  <a:pt x="1110" y="924"/>
                </a:lnTo>
                <a:lnTo>
                  <a:pt x="1128" y="930"/>
                </a:lnTo>
                <a:lnTo>
                  <a:pt x="1134" y="948"/>
                </a:lnTo>
                <a:lnTo>
                  <a:pt x="1152" y="954"/>
                </a:lnTo>
                <a:lnTo>
                  <a:pt x="1230" y="978"/>
                </a:lnTo>
                <a:lnTo>
                  <a:pt x="1248" y="978"/>
                </a:lnTo>
                <a:lnTo>
                  <a:pt x="1266" y="990"/>
                </a:lnTo>
                <a:lnTo>
                  <a:pt x="1284" y="996"/>
                </a:lnTo>
                <a:lnTo>
                  <a:pt x="1314" y="1008"/>
                </a:lnTo>
                <a:lnTo>
                  <a:pt x="1332" y="1014"/>
                </a:lnTo>
                <a:lnTo>
                  <a:pt x="1440" y="1026"/>
                </a:lnTo>
                <a:lnTo>
                  <a:pt x="1458" y="1038"/>
                </a:lnTo>
                <a:lnTo>
                  <a:pt x="1476" y="1044"/>
                </a:lnTo>
                <a:lnTo>
                  <a:pt x="1494" y="1056"/>
                </a:lnTo>
                <a:lnTo>
                  <a:pt x="1512" y="1062"/>
                </a:lnTo>
                <a:lnTo>
                  <a:pt x="1506" y="1080"/>
                </a:lnTo>
              </a:path>
            </a:pathLst>
          </a:custGeom>
          <a:solidFill>
            <a:srgbClr val="00FF99"/>
          </a:solidFill>
          <a:ln cap="rnd" cmpd="sng" w="127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13"/>
          <p:cNvCxnSpPr/>
          <p:nvPr/>
        </p:nvCxnSpPr>
        <p:spPr>
          <a:xfrm>
            <a:off x="4330700" y="3857625"/>
            <a:ext cx="1482725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12" name="Google Shape;712;p13"/>
          <p:cNvCxnSpPr/>
          <p:nvPr/>
        </p:nvCxnSpPr>
        <p:spPr>
          <a:xfrm>
            <a:off x="4314825" y="4283075"/>
            <a:ext cx="0" cy="169227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3" name="Google Shape;713;p13"/>
          <p:cNvCxnSpPr/>
          <p:nvPr/>
        </p:nvCxnSpPr>
        <p:spPr>
          <a:xfrm>
            <a:off x="5819775" y="4264025"/>
            <a:ext cx="0" cy="172085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14" name="Google Shape;714;p13"/>
          <p:cNvSpPr/>
          <p:nvPr/>
        </p:nvSpPr>
        <p:spPr>
          <a:xfrm>
            <a:off x="4000500" y="3929063"/>
            <a:ext cx="800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E5F5D7"/>
                </a:solidFill>
                <a:latin typeface="Arial"/>
                <a:ea typeface="Arial"/>
                <a:cs typeface="Arial"/>
                <a:sym typeface="Arial"/>
              </a:rPr>
              <a:t>495 nm</a:t>
            </a:r>
            <a:endParaRPr sz="2400">
              <a:solidFill>
                <a:srgbClr val="E5F5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3"/>
          <p:cNvSpPr/>
          <p:nvPr/>
        </p:nvSpPr>
        <p:spPr>
          <a:xfrm>
            <a:off x="5589588" y="3941763"/>
            <a:ext cx="8001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E5F5D7"/>
                </a:solidFill>
                <a:latin typeface="Arial"/>
                <a:ea typeface="Arial"/>
                <a:cs typeface="Arial"/>
                <a:sym typeface="Arial"/>
              </a:rPr>
              <a:t>520 nm</a:t>
            </a:r>
            <a:endParaRPr sz="2400">
              <a:solidFill>
                <a:srgbClr val="E5F5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3"/>
          <p:cNvSpPr/>
          <p:nvPr/>
        </p:nvSpPr>
        <p:spPr>
          <a:xfrm>
            <a:off x="3857625" y="3286125"/>
            <a:ext cx="25812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E5F5D7"/>
                </a:solidFill>
                <a:latin typeface="Arial"/>
                <a:ea typeface="Arial"/>
                <a:cs typeface="Arial"/>
                <a:sym typeface="Arial"/>
              </a:rPr>
              <a:t>Przesunięcie Stokesa 25 nm</a:t>
            </a:r>
            <a:endParaRPr sz="2400">
              <a:solidFill>
                <a:srgbClr val="E5F5D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13"/>
          <p:cNvSpPr/>
          <p:nvPr/>
        </p:nvSpPr>
        <p:spPr>
          <a:xfrm>
            <a:off x="2208213" y="3627438"/>
            <a:ext cx="1100137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Cząsteczka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fluoresceiny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3"/>
          <p:cNvSpPr/>
          <p:nvPr/>
        </p:nvSpPr>
        <p:spPr>
          <a:xfrm rot="-5400000">
            <a:off x="461169" y="4587082"/>
            <a:ext cx="2352675" cy="306387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>
                <a:solidFill>
                  <a:srgbClr val="E1E7F4"/>
                </a:solidFill>
                <a:latin typeface="Arial"/>
                <a:ea typeface="Arial"/>
                <a:cs typeface="Arial"/>
                <a:sym typeface="Arial"/>
              </a:rPr>
              <a:t>Intensywność fluorescencji</a:t>
            </a:r>
            <a:endParaRPr sz="1400">
              <a:solidFill>
                <a:srgbClr val="E1E7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3970338" y="6057900"/>
            <a:ext cx="137477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E5F5D7"/>
                </a:solidFill>
                <a:latin typeface="Arial"/>
                <a:ea typeface="Arial"/>
                <a:cs typeface="Arial"/>
                <a:sym typeface="Arial"/>
              </a:rPr>
              <a:t>Długość fali</a:t>
            </a:r>
            <a:endParaRPr sz="2400">
              <a:solidFill>
                <a:srgbClr val="E5F5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4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5" name="Google Shape;7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8" y="514350"/>
            <a:ext cx="7743825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425" y="538163"/>
            <a:ext cx="7677150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6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7" name="Google Shape;7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514350"/>
            <a:ext cx="7715250" cy="58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63" y="523875"/>
            <a:ext cx="7762875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7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13" y="533400"/>
            <a:ext cx="7724775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8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0" name="Google Shape;7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038" y="519113"/>
            <a:ext cx="7781925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9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6" name="Google Shape;7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788" y="519113"/>
            <a:ext cx="7210425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556792"/>
            <a:ext cx="4762500" cy="330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598" y="4365104"/>
            <a:ext cx="585388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2"/>
          <p:cNvSpPr txBox="1"/>
          <p:nvPr/>
        </p:nvSpPr>
        <p:spPr>
          <a:xfrm>
            <a:off x="6202542" y="6488641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0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2" name="Google Shape;7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325" y="666750"/>
            <a:ext cx="7753350" cy="552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1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8" name="Google Shape;7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13" y="804863"/>
            <a:ext cx="7419975" cy="524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2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4" name="Google Shape;77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13" y="509588"/>
            <a:ext cx="7724775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3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0" name="Google Shape;78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38" y="514350"/>
            <a:ext cx="7705725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4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6" name="Google Shape;78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533400"/>
            <a:ext cx="75819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5"/>
          <p:cNvSpPr txBox="1"/>
          <p:nvPr>
            <p:ph idx="4294967295" type="title"/>
          </p:nvPr>
        </p:nvSpPr>
        <p:spPr>
          <a:xfrm>
            <a:off x="990600" y="-38100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latin typeface="Verdana"/>
                <a:ea typeface="Verdana"/>
                <a:cs typeface="Verdana"/>
                <a:sym typeface="Verdana"/>
              </a:rPr>
              <a:t>Właściwości  FSC i SSC</a:t>
            </a:r>
            <a:endParaRPr/>
          </a:p>
        </p:txBody>
      </p:sp>
      <p:sp>
        <p:nvSpPr>
          <p:cNvPr id="792" name="Google Shape;792;p25"/>
          <p:cNvSpPr/>
          <p:nvPr/>
        </p:nvSpPr>
        <p:spPr>
          <a:xfrm>
            <a:off x="0" y="4714875"/>
            <a:ext cx="8423275" cy="1739900"/>
          </a:xfrm>
          <a:prstGeom prst="rect">
            <a:avLst/>
          </a:prstGeom>
          <a:noFill/>
          <a:ln>
            <a:noFill/>
          </a:ln>
        </p:spPr>
        <p:txBody>
          <a:bodyPr anchorCtr="1" anchor="t" bIns="44450" lIns="90475" spcFirstLastPara="1" rIns="90475" wrap="square" tIns="4445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Rozproszenie na wprost (FSC)</a:t>
            </a:r>
            <a:endParaRPr sz="16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Verdana"/>
              <a:buChar char="—"/>
            </a:pPr>
            <a:r>
              <a:rPr lang="pl-PL" sz="1600">
                <a:solidFill>
                  <a:srgbClr val="E5F5D7"/>
                </a:solidFill>
                <a:latin typeface="Verdana"/>
                <a:ea typeface="Verdana"/>
                <a:cs typeface="Verdana"/>
                <a:sym typeface="Verdana"/>
              </a:rPr>
              <a:t>Określa  wielkość komórki</a:t>
            </a:r>
            <a:endParaRPr sz="1600">
              <a:solidFill>
                <a:srgbClr val="E5F5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Verdana"/>
              <a:buChar char="—"/>
            </a:pPr>
            <a:r>
              <a:rPr lang="pl-PL" sz="1600">
                <a:solidFill>
                  <a:srgbClr val="E5F5D7"/>
                </a:solidFill>
                <a:latin typeface="Verdana"/>
                <a:ea typeface="Verdana"/>
                <a:cs typeface="Verdana"/>
                <a:sym typeface="Verdana"/>
              </a:rPr>
              <a:t>Mierzone wzdłuż osi padającego lasera na wprost</a:t>
            </a:r>
            <a:endParaRPr sz="1600">
              <a:solidFill>
                <a:srgbClr val="E5F5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None/>
            </a:pPr>
            <a:r>
              <a:rPr lang="pl-PL" sz="16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Rozproszenie boczne (SSC) —</a:t>
            </a:r>
            <a:r>
              <a:rPr lang="pl-PL" sz="1600">
                <a:solidFill>
                  <a:srgbClr val="E5F5D7"/>
                </a:solidFill>
                <a:latin typeface="Verdana"/>
                <a:ea typeface="Verdana"/>
                <a:cs typeface="Verdana"/>
                <a:sym typeface="Verdana"/>
              </a:rPr>
              <a:t>światło lasaerowe odbite i rozproszone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Verdana"/>
              <a:buChar char="—"/>
            </a:pPr>
            <a:r>
              <a:rPr lang="pl-PL" sz="1600">
                <a:solidFill>
                  <a:srgbClr val="E5F5D7"/>
                </a:solidFill>
                <a:latin typeface="Verdana"/>
                <a:ea typeface="Verdana"/>
                <a:cs typeface="Verdana"/>
                <a:sym typeface="Verdana"/>
              </a:rPr>
              <a:t>Określa gęstość  i liczbę ziarnistości (względnie)</a:t>
            </a:r>
            <a:endParaRPr sz="1600">
              <a:solidFill>
                <a:srgbClr val="E5F5D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FF6600"/>
              </a:buClr>
              <a:buSzPts val="1600"/>
              <a:buFont typeface="Verdana"/>
              <a:buChar char="—"/>
            </a:pPr>
            <a:r>
              <a:rPr lang="pl-PL" sz="1600">
                <a:solidFill>
                  <a:srgbClr val="E5F5D7"/>
                </a:solidFill>
                <a:latin typeface="Verdana"/>
                <a:ea typeface="Verdana"/>
                <a:cs typeface="Verdana"/>
                <a:sym typeface="Verdana"/>
              </a:rPr>
              <a:t>Mierzona pod kątem  90° w stosunku do wiązki laserowej</a:t>
            </a:r>
            <a:endParaRPr sz="1600">
              <a:solidFill>
                <a:srgbClr val="E5F5D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2000250" y="1071563"/>
            <a:ext cx="4665663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31750" lIns="63500" spcFirstLastPara="1" rIns="63500" wrap="square" tIns="3175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Detektor rozproszenia pod kątem 90 stopni</a:t>
            </a:r>
            <a:endParaRPr sz="15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6153150" y="2481263"/>
            <a:ext cx="2990850" cy="284162"/>
          </a:xfrm>
          <a:prstGeom prst="rect">
            <a:avLst/>
          </a:prstGeom>
          <a:noFill/>
          <a:ln>
            <a:noFill/>
          </a:ln>
        </p:spPr>
        <p:txBody>
          <a:bodyPr anchorCtr="0" anchor="t" bIns="31750" lIns="63500" spcFirstLastPara="1" rIns="63500" wrap="square" tIns="3175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Detektor rozproszenia na wprost</a:t>
            </a:r>
            <a:endParaRPr sz="1500">
              <a:solidFill>
                <a:srgbClr val="E5F5D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1782763" y="2811463"/>
            <a:ext cx="1379537" cy="280987"/>
          </a:xfrm>
          <a:prstGeom prst="rect">
            <a:avLst/>
          </a:prstGeom>
          <a:noFill/>
          <a:ln>
            <a:noFill/>
          </a:ln>
        </p:spPr>
        <p:txBody>
          <a:bodyPr anchorCtr="0" anchor="t" bIns="31750" lIns="63500" spcFirstLastPara="1" rIns="63500" wrap="square" tIns="31750">
            <a:sp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Laser</a:t>
            </a:r>
            <a:endParaRPr sz="1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6" name="Google Shape;796;p25"/>
          <p:cNvSpPr/>
          <p:nvPr/>
        </p:nvSpPr>
        <p:spPr>
          <a:xfrm rot="1200000">
            <a:off x="4037013" y="2432050"/>
            <a:ext cx="704850" cy="973138"/>
          </a:xfrm>
          <a:prstGeom prst="ellipse">
            <a:avLst/>
          </a:prstGeom>
          <a:gradFill>
            <a:gsLst>
              <a:gs pos="0">
                <a:srgbClr val="A3A3A3"/>
              </a:gs>
              <a:gs pos="100000">
                <a:srgbClr val="ACACAC"/>
              </a:gs>
            </a:gsLst>
            <a:path path="circle">
              <a:fillToRect b="100%" r="100%"/>
            </a:path>
            <a:tileRect l="-100%" t="-100%"/>
          </a:gra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4606925" y="2541588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4625975" y="2597150"/>
            <a:ext cx="7938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5"/>
          <p:cNvSpPr/>
          <p:nvPr/>
        </p:nvSpPr>
        <p:spPr>
          <a:xfrm>
            <a:off x="4533900" y="2644775"/>
            <a:ext cx="7938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5"/>
          <p:cNvSpPr/>
          <p:nvPr/>
        </p:nvSpPr>
        <p:spPr>
          <a:xfrm>
            <a:off x="4610100" y="2689225"/>
            <a:ext cx="7938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5"/>
          <p:cNvSpPr/>
          <p:nvPr/>
        </p:nvSpPr>
        <p:spPr>
          <a:xfrm>
            <a:off x="4613275" y="2755900"/>
            <a:ext cx="7938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5"/>
          <p:cNvSpPr/>
          <p:nvPr/>
        </p:nvSpPr>
        <p:spPr>
          <a:xfrm>
            <a:off x="4657725" y="2747963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5"/>
          <p:cNvSpPr/>
          <p:nvPr/>
        </p:nvSpPr>
        <p:spPr>
          <a:xfrm>
            <a:off x="4675188" y="2797175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5"/>
          <p:cNvSpPr/>
          <p:nvPr/>
        </p:nvSpPr>
        <p:spPr>
          <a:xfrm>
            <a:off x="4584700" y="2874963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5"/>
          <p:cNvSpPr/>
          <p:nvPr/>
        </p:nvSpPr>
        <p:spPr>
          <a:xfrm>
            <a:off x="4492625" y="2801938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5"/>
          <p:cNvSpPr/>
          <p:nvPr/>
        </p:nvSpPr>
        <p:spPr>
          <a:xfrm>
            <a:off x="4467225" y="2746375"/>
            <a:ext cx="11113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5"/>
          <p:cNvSpPr/>
          <p:nvPr/>
        </p:nvSpPr>
        <p:spPr>
          <a:xfrm>
            <a:off x="4392613" y="2774950"/>
            <a:ext cx="7937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5"/>
          <p:cNvSpPr/>
          <p:nvPr/>
        </p:nvSpPr>
        <p:spPr>
          <a:xfrm>
            <a:off x="4446588" y="2841625"/>
            <a:ext cx="7937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5"/>
          <p:cNvSpPr/>
          <p:nvPr/>
        </p:nvSpPr>
        <p:spPr>
          <a:xfrm>
            <a:off x="4521200" y="2919413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5"/>
          <p:cNvSpPr/>
          <p:nvPr/>
        </p:nvSpPr>
        <p:spPr>
          <a:xfrm>
            <a:off x="4643438" y="2922588"/>
            <a:ext cx="7937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5"/>
          <p:cNvSpPr/>
          <p:nvPr/>
        </p:nvSpPr>
        <p:spPr>
          <a:xfrm>
            <a:off x="4562475" y="2992438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5"/>
          <p:cNvSpPr/>
          <p:nvPr/>
        </p:nvSpPr>
        <p:spPr>
          <a:xfrm>
            <a:off x="4606925" y="3057525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5"/>
          <p:cNvSpPr/>
          <p:nvPr/>
        </p:nvSpPr>
        <p:spPr>
          <a:xfrm>
            <a:off x="4476750" y="3071813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5"/>
          <p:cNvSpPr/>
          <p:nvPr/>
        </p:nvSpPr>
        <p:spPr>
          <a:xfrm>
            <a:off x="4427538" y="3155950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5"/>
          <p:cNvSpPr/>
          <p:nvPr/>
        </p:nvSpPr>
        <p:spPr>
          <a:xfrm>
            <a:off x="4494213" y="3167063"/>
            <a:ext cx="11112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5"/>
          <p:cNvSpPr/>
          <p:nvPr/>
        </p:nvSpPr>
        <p:spPr>
          <a:xfrm>
            <a:off x="4549775" y="3190875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5"/>
          <p:cNvSpPr/>
          <p:nvPr/>
        </p:nvSpPr>
        <p:spPr>
          <a:xfrm>
            <a:off x="4511675" y="3224213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5"/>
          <p:cNvSpPr/>
          <p:nvPr/>
        </p:nvSpPr>
        <p:spPr>
          <a:xfrm>
            <a:off x="4446588" y="3251200"/>
            <a:ext cx="7937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5"/>
          <p:cNvSpPr/>
          <p:nvPr/>
        </p:nvSpPr>
        <p:spPr>
          <a:xfrm>
            <a:off x="4343400" y="3302000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5"/>
          <p:cNvSpPr/>
          <p:nvPr/>
        </p:nvSpPr>
        <p:spPr>
          <a:xfrm>
            <a:off x="4389438" y="3319463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5"/>
          <p:cNvSpPr/>
          <p:nvPr/>
        </p:nvSpPr>
        <p:spPr>
          <a:xfrm>
            <a:off x="4249738" y="3294063"/>
            <a:ext cx="7937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5"/>
          <p:cNvSpPr/>
          <p:nvPr/>
        </p:nvSpPr>
        <p:spPr>
          <a:xfrm>
            <a:off x="4286250" y="3332163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5"/>
          <p:cNvSpPr/>
          <p:nvPr/>
        </p:nvSpPr>
        <p:spPr>
          <a:xfrm>
            <a:off x="4124325" y="3265488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5"/>
          <p:cNvSpPr/>
          <p:nvPr/>
        </p:nvSpPr>
        <p:spPr>
          <a:xfrm>
            <a:off x="4171950" y="3316288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4240213" y="2563813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4278313" y="2600325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5"/>
          <p:cNvSpPr/>
          <p:nvPr/>
        </p:nvSpPr>
        <p:spPr>
          <a:xfrm>
            <a:off x="4419600" y="2516188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4422775" y="2557463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5"/>
          <p:cNvSpPr/>
          <p:nvPr/>
        </p:nvSpPr>
        <p:spPr>
          <a:xfrm>
            <a:off x="4386263" y="2576513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5"/>
          <p:cNvSpPr/>
          <p:nvPr/>
        </p:nvSpPr>
        <p:spPr>
          <a:xfrm>
            <a:off x="4359275" y="2633663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5"/>
          <p:cNvSpPr/>
          <p:nvPr/>
        </p:nvSpPr>
        <p:spPr>
          <a:xfrm>
            <a:off x="4335463" y="2663825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5"/>
          <p:cNvSpPr/>
          <p:nvPr/>
        </p:nvSpPr>
        <p:spPr>
          <a:xfrm>
            <a:off x="4316413" y="2736850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5"/>
          <p:cNvSpPr/>
          <p:nvPr/>
        </p:nvSpPr>
        <p:spPr>
          <a:xfrm>
            <a:off x="4240213" y="2701925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5"/>
          <p:cNvSpPr/>
          <p:nvPr/>
        </p:nvSpPr>
        <p:spPr>
          <a:xfrm>
            <a:off x="4186238" y="2698750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5"/>
          <p:cNvSpPr/>
          <p:nvPr/>
        </p:nvSpPr>
        <p:spPr>
          <a:xfrm>
            <a:off x="4151313" y="2755900"/>
            <a:ext cx="7937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5"/>
          <p:cNvSpPr/>
          <p:nvPr/>
        </p:nvSpPr>
        <p:spPr>
          <a:xfrm>
            <a:off x="4273550" y="2811463"/>
            <a:ext cx="7938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5"/>
          <p:cNvSpPr/>
          <p:nvPr/>
        </p:nvSpPr>
        <p:spPr>
          <a:xfrm>
            <a:off x="4130675" y="2963863"/>
            <a:ext cx="11113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5"/>
          <p:cNvSpPr/>
          <p:nvPr/>
        </p:nvSpPr>
        <p:spPr>
          <a:xfrm>
            <a:off x="4083050" y="3000375"/>
            <a:ext cx="7938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5"/>
          <p:cNvSpPr/>
          <p:nvPr/>
        </p:nvSpPr>
        <p:spPr>
          <a:xfrm>
            <a:off x="4060825" y="3106738"/>
            <a:ext cx="9525" cy="1746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5"/>
          <p:cNvSpPr/>
          <p:nvPr/>
        </p:nvSpPr>
        <p:spPr>
          <a:xfrm>
            <a:off x="4186238" y="3265488"/>
            <a:ext cx="9525" cy="1587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5"/>
          <p:cNvSpPr/>
          <p:nvPr/>
        </p:nvSpPr>
        <p:spPr>
          <a:xfrm>
            <a:off x="4137025" y="3302000"/>
            <a:ext cx="9525" cy="1746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ctr" dir="2700000" dist="17961">
              <a:srgbClr val="919191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5"/>
          <p:cNvSpPr/>
          <p:nvPr/>
        </p:nvSpPr>
        <p:spPr>
          <a:xfrm rot="1920000">
            <a:off x="4173538" y="2871788"/>
            <a:ext cx="266700" cy="3810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7F00FF"/>
              </a:gs>
              <a:gs pos="100000">
                <a:srgbClr val="FFFFFF"/>
              </a:gs>
            </a:gsLst>
            <a:lin ang="2700000" scaled="0"/>
          </a:gra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25"/>
          <p:cNvCxnSpPr/>
          <p:nvPr/>
        </p:nvCxnSpPr>
        <p:spPr>
          <a:xfrm flipH="1">
            <a:off x="4225925" y="2927350"/>
            <a:ext cx="180975" cy="277813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4" name="Google Shape;844;p25"/>
          <p:cNvSpPr/>
          <p:nvPr/>
        </p:nvSpPr>
        <p:spPr>
          <a:xfrm>
            <a:off x="4389438" y="2481263"/>
            <a:ext cx="42862" cy="68262"/>
          </a:xfrm>
          <a:custGeom>
            <a:rect b="b" l="l" r="r" t="t"/>
            <a:pathLst>
              <a:path extrusionOk="0" h="43" w="27">
                <a:moveTo>
                  <a:pt x="0" y="42"/>
                </a:moveTo>
                <a:lnTo>
                  <a:pt x="8" y="38"/>
                </a:lnTo>
                <a:lnTo>
                  <a:pt x="14" y="36"/>
                </a:lnTo>
                <a:lnTo>
                  <a:pt x="20" y="32"/>
                </a:lnTo>
                <a:lnTo>
                  <a:pt x="24" y="26"/>
                </a:lnTo>
                <a:lnTo>
                  <a:pt x="26" y="20"/>
                </a:lnTo>
                <a:lnTo>
                  <a:pt x="26" y="14"/>
                </a:lnTo>
                <a:lnTo>
                  <a:pt x="24" y="8"/>
                </a:lnTo>
                <a:lnTo>
                  <a:pt x="22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5" name="Google Shape;845;p25"/>
          <p:cNvCxnSpPr/>
          <p:nvPr/>
        </p:nvCxnSpPr>
        <p:spPr>
          <a:xfrm flipH="1">
            <a:off x="4251325" y="2943225"/>
            <a:ext cx="176213" cy="26035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6" name="Google Shape;846;p25"/>
          <p:cNvCxnSpPr/>
          <p:nvPr/>
        </p:nvCxnSpPr>
        <p:spPr>
          <a:xfrm flipH="1">
            <a:off x="4279900" y="2963863"/>
            <a:ext cx="163513" cy="239712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7" name="Google Shape;847;p25"/>
          <p:cNvSpPr/>
          <p:nvPr/>
        </p:nvSpPr>
        <p:spPr>
          <a:xfrm>
            <a:off x="3744913" y="2617788"/>
            <a:ext cx="77787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5"/>
          <p:cNvSpPr/>
          <p:nvPr/>
        </p:nvSpPr>
        <p:spPr>
          <a:xfrm>
            <a:off x="3821113" y="2640013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5"/>
          <p:cNvSpPr/>
          <p:nvPr/>
        </p:nvSpPr>
        <p:spPr>
          <a:xfrm>
            <a:off x="3897313" y="2617788"/>
            <a:ext cx="73025" cy="23812"/>
          </a:xfrm>
          <a:custGeom>
            <a:rect b="b" l="l" r="r" t="t"/>
            <a:pathLst>
              <a:path extrusionOk="0" h="15" w="46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3" y="0"/>
                </a:lnTo>
                <a:lnTo>
                  <a:pt x="29" y="0"/>
                </a:lnTo>
                <a:lnTo>
                  <a:pt x="35" y="4"/>
                </a:lnTo>
                <a:lnTo>
                  <a:pt x="39" y="8"/>
                </a:lnTo>
                <a:lnTo>
                  <a:pt x="45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5"/>
          <p:cNvSpPr/>
          <p:nvPr/>
        </p:nvSpPr>
        <p:spPr>
          <a:xfrm>
            <a:off x="3968750" y="2640013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20" y="14"/>
                </a:lnTo>
                <a:lnTo>
                  <a:pt x="26" y="14"/>
                </a:lnTo>
                <a:lnTo>
                  <a:pt x="32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5"/>
          <p:cNvSpPr/>
          <p:nvPr/>
        </p:nvSpPr>
        <p:spPr>
          <a:xfrm>
            <a:off x="4044950" y="2617788"/>
            <a:ext cx="77788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5"/>
          <p:cNvSpPr/>
          <p:nvPr/>
        </p:nvSpPr>
        <p:spPr>
          <a:xfrm>
            <a:off x="4197350" y="2617788"/>
            <a:ext cx="77788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5"/>
          <p:cNvSpPr/>
          <p:nvPr/>
        </p:nvSpPr>
        <p:spPr>
          <a:xfrm>
            <a:off x="3592513" y="2617788"/>
            <a:ext cx="77787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5"/>
          <p:cNvSpPr/>
          <p:nvPr/>
        </p:nvSpPr>
        <p:spPr>
          <a:xfrm>
            <a:off x="3668713" y="2640013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5"/>
          <p:cNvSpPr/>
          <p:nvPr/>
        </p:nvSpPr>
        <p:spPr>
          <a:xfrm>
            <a:off x="3371850" y="2640013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5"/>
          <p:cNvSpPr/>
          <p:nvPr/>
        </p:nvSpPr>
        <p:spPr>
          <a:xfrm>
            <a:off x="3448050" y="2617788"/>
            <a:ext cx="74613" cy="23812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0" y="8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5"/>
          <p:cNvSpPr/>
          <p:nvPr/>
        </p:nvSpPr>
        <p:spPr>
          <a:xfrm>
            <a:off x="3521075" y="2640013"/>
            <a:ext cx="76200" cy="23812"/>
          </a:xfrm>
          <a:custGeom>
            <a:rect b="b" l="l" r="r" t="t"/>
            <a:pathLst>
              <a:path extrusionOk="0" h="15" w="48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19" y="14"/>
                </a:lnTo>
                <a:lnTo>
                  <a:pt x="25" y="14"/>
                </a:lnTo>
                <a:lnTo>
                  <a:pt x="31" y="14"/>
                </a:lnTo>
                <a:lnTo>
                  <a:pt x="35" y="10"/>
                </a:lnTo>
                <a:lnTo>
                  <a:pt x="41" y="6"/>
                </a:lnTo>
                <a:lnTo>
                  <a:pt x="4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5"/>
          <p:cNvSpPr/>
          <p:nvPr/>
        </p:nvSpPr>
        <p:spPr>
          <a:xfrm>
            <a:off x="4121150" y="2640013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5"/>
          <p:cNvSpPr/>
          <p:nvPr/>
        </p:nvSpPr>
        <p:spPr>
          <a:xfrm>
            <a:off x="4273550" y="2640013"/>
            <a:ext cx="76200" cy="23812"/>
          </a:xfrm>
          <a:custGeom>
            <a:rect b="b" l="l" r="r" t="t"/>
            <a:pathLst>
              <a:path extrusionOk="0" h="15" w="48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3" y="14"/>
                </a:lnTo>
                <a:lnTo>
                  <a:pt x="29" y="14"/>
                </a:lnTo>
                <a:lnTo>
                  <a:pt x="35" y="10"/>
                </a:lnTo>
                <a:lnTo>
                  <a:pt x="41" y="6"/>
                </a:lnTo>
                <a:lnTo>
                  <a:pt x="4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5"/>
          <p:cNvSpPr/>
          <p:nvPr/>
        </p:nvSpPr>
        <p:spPr>
          <a:xfrm>
            <a:off x="4348163" y="2541588"/>
            <a:ext cx="58737" cy="96837"/>
          </a:xfrm>
          <a:custGeom>
            <a:rect b="b" l="l" r="r" t="t"/>
            <a:pathLst>
              <a:path extrusionOk="0" h="61" w="37">
                <a:moveTo>
                  <a:pt x="2" y="60"/>
                </a:moveTo>
                <a:lnTo>
                  <a:pt x="0" y="50"/>
                </a:lnTo>
                <a:lnTo>
                  <a:pt x="0" y="42"/>
                </a:lnTo>
                <a:lnTo>
                  <a:pt x="4" y="32"/>
                </a:lnTo>
                <a:lnTo>
                  <a:pt x="8" y="24"/>
                </a:lnTo>
                <a:lnTo>
                  <a:pt x="14" y="16"/>
                </a:lnTo>
                <a:lnTo>
                  <a:pt x="20" y="10"/>
                </a:lnTo>
                <a:lnTo>
                  <a:pt x="28" y="4"/>
                </a:lnTo>
                <a:lnTo>
                  <a:pt x="3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5"/>
          <p:cNvSpPr/>
          <p:nvPr/>
        </p:nvSpPr>
        <p:spPr>
          <a:xfrm>
            <a:off x="4418013" y="2405063"/>
            <a:ext cx="42862" cy="68262"/>
          </a:xfrm>
          <a:custGeom>
            <a:rect b="b" l="l" r="r" t="t"/>
            <a:pathLst>
              <a:path extrusionOk="0" h="43" w="27">
                <a:moveTo>
                  <a:pt x="4" y="42"/>
                </a:moveTo>
                <a:lnTo>
                  <a:pt x="2" y="34"/>
                </a:lnTo>
                <a:lnTo>
                  <a:pt x="0" y="26"/>
                </a:lnTo>
                <a:lnTo>
                  <a:pt x="0" y="20"/>
                </a:lnTo>
                <a:lnTo>
                  <a:pt x="2" y="14"/>
                </a:lnTo>
                <a:lnTo>
                  <a:pt x="6" y="10"/>
                </a:lnTo>
                <a:lnTo>
                  <a:pt x="10" y="6"/>
                </a:lnTo>
                <a:lnTo>
                  <a:pt x="18" y="2"/>
                </a:lnTo>
                <a:lnTo>
                  <a:pt x="2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5"/>
          <p:cNvSpPr/>
          <p:nvPr/>
        </p:nvSpPr>
        <p:spPr>
          <a:xfrm>
            <a:off x="4449763" y="2343150"/>
            <a:ext cx="42862" cy="66675"/>
          </a:xfrm>
          <a:custGeom>
            <a:rect b="b" l="l" r="r" t="t"/>
            <a:pathLst>
              <a:path extrusionOk="0" h="42" w="27">
                <a:moveTo>
                  <a:pt x="0" y="41"/>
                </a:moveTo>
                <a:lnTo>
                  <a:pt x="8" y="37"/>
                </a:lnTo>
                <a:lnTo>
                  <a:pt x="14" y="35"/>
                </a:lnTo>
                <a:lnTo>
                  <a:pt x="20" y="31"/>
                </a:lnTo>
                <a:lnTo>
                  <a:pt x="24" y="25"/>
                </a:lnTo>
                <a:lnTo>
                  <a:pt x="26" y="20"/>
                </a:lnTo>
                <a:lnTo>
                  <a:pt x="26" y="14"/>
                </a:lnTo>
                <a:lnTo>
                  <a:pt x="24" y="8"/>
                </a:lnTo>
                <a:lnTo>
                  <a:pt x="22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5"/>
          <p:cNvSpPr/>
          <p:nvPr/>
        </p:nvSpPr>
        <p:spPr>
          <a:xfrm>
            <a:off x="4478338" y="2273300"/>
            <a:ext cx="39687" cy="68263"/>
          </a:xfrm>
          <a:custGeom>
            <a:rect b="b" l="l" r="r" t="t"/>
            <a:pathLst>
              <a:path extrusionOk="0" h="43" w="25">
                <a:moveTo>
                  <a:pt x="4" y="42"/>
                </a:moveTo>
                <a:lnTo>
                  <a:pt x="0" y="34"/>
                </a:lnTo>
                <a:lnTo>
                  <a:pt x="0" y="28"/>
                </a:lnTo>
                <a:lnTo>
                  <a:pt x="0" y="20"/>
                </a:lnTo>
                <a:lnTo>
                  <a:pt x="2" y="14"/>
                </a:lnTo>
                <a:lnTo>
                  <a:pt x="6" y="10"/>
                </a:lnTo>
                <a:lnTo>
                  <a:pt x="10" y="6"/>
                </a:lnTo>
                <a:lnTo>
                  <a:pt x="16" y="2"/>
                </a:lnTo>
                <a:lnTo>
                  <a:pt x="24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5"/>
          <p:cNvSpPr/>
          <p:nvPr/>
        </p:nvSpPr>
        <p:spPr>
          <a:xfrm>
            <a:off x="4516438" y="2206625"/>
            <a:ext cx="42862" cy="68263"/>
          </a:xfrm>
          <a:custGeom>
            <a:rect b="b" l="l" r="r" t="t"/>
            <a:pathLst>
              <a:path extrusionOk="0" h="43" w="27">
                <a:moveTo>
                  <a:pt x="0" y="42"/>
                </a:moveTo>
                <a:lnTo>
                  <a:pt x="10" y="40"/>
                </a:lnTo>
                <a:lnTo>
                  <a:pt x="16" y="36"/>
                </a:lnTo>
                <a:lnTo>
                  <a:pt x="20" y="32"/>
                </a:lnTo>
                <a:lnTo>
                  <a:pt x="24" y="28"/>
                </a:lnTo>
                <a:lnTo>
                  <a:pt x="26" y="22"/>
                </a:lnTo>
                <a:lnTo>
                  <a:pt x="26" y="16"/>
                </a:lnTo>
                <a:lnTo>
                  <a:pt x="26" y="8"/>
                </a:lnTo>
                <a:lnTo>
                  <a:pt x="22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5"/>
          <p:cNvSpPr/>
          <p:nvPr/>
        </p:nvSpPr>
        <p:spPr>
          <a:xfrm>
            <a:off x="4545013" y="2139950"/>
            <a:ext cx="42862" cy="68263"/>
          </a:xfrm>
          <a:custGeom>
            <a:rect b="b" l="l" r="r" t="t"/>
            <a:pathLst>
              <a:path extrusionOk="0" h="43" w="27">
                <a:moveTo>
                  <a:pt x="4" y="42"/>
                </a:moveTo>
                <a:lnTo>
                  <a:pt x="2" y="34"/>
                </a:lnTo>
                <a:lnTo>
                  <a:pt x="0" y="26"/>
                </a:lnTo>
                <a:lnTo>
                  <a:pt x="0" y="20"/>
                </a:lnTo>
                <a:lnTo>
                  <a:pt x="2" y="14"/>
                </a:lnTo>
                <a:lnTo>
                  <a:pt x="6" y="10"/>
                </a:lnTo>
                <a:lnTo>
                  <a:pt x="12" y="6"/>
                </a:lnTo>
                <a:lnTo>
                  <a:pt x="18" y="2"/>
                </a:lnTo>
                <a:lnTo>
                  <a:pt x="2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5"/>
          <p:cNvSpPr/>
          <p:nvPr/>
        </p:nvSpPr>
        <p:spPr>
          <a:xfrm>
            <a:off x="4586288" y="2073275"/>
            <a:ext cx="42862" cy="68263"/>
          </a:xfrm>
          <a:custGeom>
            <a:rect b="b" l="l" r="r" t="t"/>
            <a:pathLst>
              <a:path extrusionOk="0" h="43" w="27">
                <a:moveTo>
                  <a:pt x="0" y="42"/>
                </a:moveTo>
                <a:lnTo>
                  <a:pt x="8" y="40"/>
                </a:lnTo>
                <a:lnTo>
                  <a:pt x="16" y="36"/>
                </a:lnTo>
                <a:lnTo>
                  <a:pt x="20" y="32"/>
                </a:lnTo>
                <a:lnTo>
                  <a:pt x="24" y="26"/>
                </a:lnTo>
                <a:lnTo>
                  <a:pt x="26" y="22"/>
                </a:lnTo>
                <a:lnTo>
                  <a:pt x="26" y="14"/>
                </a:lnTo>
                <a:lnTo>
                  <a:pt x="24" y="8"/>
                </a:lnTo>
                <a:lnTo>
                  <a:pt x="22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5"/>
          <p:cNvSpPr/>
          <p:nvPr/>
        </p:nvSpPr>
        <p:spPr>
          <a:xfrm>
            <a:off x="4573588" y="1876425"/>
            <a:ext cx="158750" cy="223838"/>
          </a:xfrm>
          <a:custGeom>
            <a:rect b="b" l="l" r="r" t="t"/>
            <a:pathLst>
              <a:path extrusionOk="0" h="141" w="100">
                <a:moveTo>
                  <a:pt x="0" y="108"/>
                </a:moveTo>
                <a:lnTo>
                  <a:pt x="99" y="0"/>
                </a:lnTo>
                <a:lnTo>
                  <a:pt x="60" y="140"/>
                </a:lnTo>
                <a:lnTo>
                  <a:pt x="0" y="108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5"/>
          <p:cNvSpPr/>
          <p:nvPr/>
        </p:nvSpPr>
        <p:spPr>
          <a:xfrm>
            <a:off x="3741738" y="2833688"/>
            <a:ext cx="77787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2" y="6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5"/>
          <p:cNvSpPr/>
          <p:nvPr/>
        </p:nvSpPr>
        <p:spPr>
          <a:xfrm>
            <a:off x="3817938" y="2855913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2"/>
                </a:lnTo>
                <a:lnTo>
                  <a:pt x="24" y="14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5"/>
          <p:cNvSpPr/>
          <p:nvPr/>
        </p:nvSpPr>
        <p:spPr>
          <a:xfrm>
            <a:off x="3894138" y="2833688"/>
            <a:ext cx="73025" cy="23812"/>
          </a:xfrm>
          <a:custGeom>
            <a:rect b="b" l="l" r="r" t="t"/>
            <a:pathLst>
              <a:path extrusionOk="0" h="15" w="46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3" y="0"/>
                </a:lnTo>
                <a:lnTo>
                  <a:pt x="29" y="0"/>
                </a:lnTo>
                <a:lnTo>
                  <a:pt x="35" y="2"/>
                </a:lnTo>
                <a:lnTo>
                  <a:pt x="39" y="6"/>
                </a:lnTo>
                <a:lnTo>
                  <a:pt x="45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5"/>
          <p:cNvSpPr/>
          <p:nvPr/>
        </p:nvSpPr>
        <p:spPr>
          <a:xfrm>
            <a:off x="3965575" y="2855913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20" y="12"/>
                </a:lnTo>
                <a:lnTo>
                  <a:pt x="26" y="14"/>
                </a:lnTo>
                <a:lnTo>
                  <a:pt x="32" y="12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5"/>
          <p:cNvSpPr/>
          <p:nvPr/>
        </p:nvSpPr>
        <p:spPr>
          <a:xfrm>
            <a:off x="4041775" y="2830513"/>
            <a:ext cx="77788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5"/>
          <p:cNvSpPr/>
          <p:nvPr/>
        </p:nvSpPr>
        <p:spPr>
          <a:xfrm>
            <a:off x="4117975" y="2852738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5"/>
          <p:cNvSpPr/>
          <p:nvPr/>
        </p:nvSpPr>
        <p:spPr>
          <a:xfrm>
            <a:off x="4194175" y="2830513"/>
            <a:ext cx="77788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5"/>
          <p:cNvSpPr/>
          <p:nvPr/>
        </p:nvSpPr>
        <p:spPr>
          <a:xfrm>
            <a:off x="4270375" y="2852738"/>
            <a:ext cx="73025" cy="23812"/>
          </a:xfrm>
          <a:custGeom>
            <a:rect b="b" l="l" r="r" t="t"/>
            <a:pathLst>
              <a:path extrusionOk="0" h="15" w="46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29" y="14"/>
                </a:lnTo>
                <a:lnTo>
                  <a:pt x="35" y="10"/>
                </a:lnTo>
                <a:lnTo>
                  <a:pt x="41" y="6"/>
                </a:lnTo>
                <a:lnTo>
                  <a:pt x="45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5"/>
          <p:cNvSpPr/>
          <p:nvPr/>
        </p:nvSpPr>
        <p:spPr>
          <a:xfrm>
            <a:off x="4427538" y="2662238"/>
            <a:ext cx="49212" cy="61912"/>
          </a:xfrm>
          <a:custGeom>
            <a:rect b="b" l="l" r="r" t="t"/>
            <a:pathLst>
              <a:path extrusionOk="0" h="39" w="31">
                <a:moveTo>
                  <a:pt x="2" y="38"/>
                </a:moveTo>
                <a:lnTo>
                  <a:pt x="0" y="22"/>
                </a:lnTo>
                <a:lnTo>
                  <a:pt x="4" y="10"/>
                </a:lnTo>
                <a:lnTo>
                  <a:pt x="14" y="4"/>
                </a:lnTo>
                <a:lnTo>
                  <a:pt x="3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5"/>
          <p:cNvSpPr/>
          <p:nvPr/>
        </p:nvSpPr>
        <p:spPr>
          <a:xfrm>
            <a:off x="4475163" y="2598738"/>
            <a:ext cx="46037" cy="65087"/>
          </a:xfrm>
          <a:custGeom>
            <a:rect b="b" l="l" r="r" t="t"/>
            <a:pathLst>
              <a:path extrusionOk="0" h="41" w="29">
                <a:moveTo>
                  <a:pt x="0" y="40"/>
                </a:moveTo>
                <a:lnTo>
                  <a:pt x="8" y="38"/>
                </a:lnTo>
                <a:lnTo>
                  <a:pt x="14" y="36"/>
                </a:lnTo>
                <a:lnTo>
                  <a:pt x="20" y="32"/>
                </a:lnTo>
                <a:lnTo>
                  <a:pt x="24" y="28"/>
                </a:lnTo>
                <a:lnTo>
                  <a:pt x="28" y="16"/>
                </a:lnTo>
                <a:lnTo>
                  <a:pt x="2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5"/>
          <p:cNvSpPr/>
          <p:nvPr/>
        </p:nvSpPr>
        <p:spPr>
          <a:xfrm>
            <a:off x="4513263" y="2538413"/>
            <a:ext cx="49212" cy="61912"/>
          </a:xfrm>
          <a:custGeom>
            <a:rect b="b" l="l" r="r" t="t"/>
            <a:pathLst>
              <a:path extrusionOk="0" h="39" w="31">
                <a:moveTo>
                  <a:pt x="2" y="38"/>
                </a:moveTo>
                <a:lnTo>
                  <a:pt x="0" y="22"/>
                </a:lnTo>
                <a:lnTo>
                  <a:pt x="4" y="10"/>
                </a:lnTo>
                <a:lnTo>
                  <a:pt x="14" y="4"/>
                </a:lnTo>
                <a:lnTo>
                  <a:pt x="3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5"/>
          <p:cNvSpPr/>
          <p:nvPr/>
        </p:nvSpPr>
        <p:spPr>
          <a:xfrm>
            <a:off x="4560888" y="2474913"/>
            <a:ext cx="49212" cy="65087"/>
          </a:xfrm>
          <a:custGeom>
            <a:rect b="b" l="l" r="r" t="t"/>
            <a:pathLst>
              <a:path extrusionOk="0" h="41" w="31">
                <a:moveTo>
                  <a:pt x="0" y="40"/>
                </a:moveTo>
                <a:lnTo>
                  <a:pt x="8" y="38"/>
                </a:lnTo>
                <a:lnTo>
                  <a:pt x="16" y="36"/>
                </a:lnTo>
                <a:lnTo>
                  <a:pt x="22" y="32"/>
                </a:lnTo>
                <a:lnTo>
                  <a:pt x="26" y="28"/>
                </a:lnTo>
                <a:lnTo>
                  <a:pt x="30" y="16"/>
                </a:lnTo>
                <a:lnTo>
                  <a:pt x="2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5"/>
          <p:cNvSpPr/>
          <p:nvPr/>
        </p:nvSpPr>
        <p:spPr>
          <a:xfrm>
            <a:off x="4602163" y="2414588"/>
            <a:ext cx="46037" cy="61912"/>
          </a:xfrm>
          <a:custGeom>
            <a:rect b="b" l="l" r="r" t="t"/>
            <a:pathLst>
              <a:path extrusionOk="0" h="39" w="29">
                <a:moveTo>
                  <a:pt x="2" y="38"/>
                </a:moveTo>
                <a:lnTo>
                  <a:pt x="0" y="22"/>
                </a:lnTo>
                <a:lnTo>
                  <a:pt x="4" y="10"/>
                </a:lnTo>
                <a:lnTo>
                  <a:pt x="14" y="4"/>
                </a:lnTo>
                <a:lnTo>
                  <a:pt x="2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4646613" y="2352675"/>
            <a:ext cx="47625" cy="63500"/>
          </a:xfrm>
          <a:custGeom>
            <a:rect b="b" l="l" r="r" t="t"/>
            <a:pathLst>
              <a:path extrusionOk="0" h="40" w="30">
                <a:moveTo>
                  <a:pt x="0" y="39"/>
                </a:moveTo>
                <a:lnTo>
                  <a:pt x="10" y="37"/>
                </a:lnTo>
                <a:lnTo>
                  <a:pt x="16" y="35"/>
                </a:lnTo>
                <a:lnTo>
                  <a:pt x="22" y="31"/>
                </a:lnTo>
                <a:lnTo>
                  <a:pt x="26" y="27"/>
                </a:lnTo>
                <a:lnTo>
                  <a:pt x="29" y="15"/>
                </a:lnTo>
                <a:lnTo>
                  <a:pt x="2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5"/>
          <p:cNvSpPr/>
          <p:nvPr/>
        </p:nvSpPr>
        <p:spPr>
          <a:xfrm>
            <a:off x="4687888" y="2292350"/>
            <a:ext cx="44450" cy="61913"/>
          </a:xfrm>
          <a:custGeom>
            <a:rect b="b" l="l" r="r" t="t"/>
            <a:pathLst>
              <a:path extrusionOk="0" h="39" w="28">
                <a:moveTo>
                  <a:pt x="1" y="38"/>
                </a:moveTo>
                <a:lnTo>
                  <a:pt x="0" y="22"/>
                </a:lnTo>
                <a:lnTo>
                  <a:pt x="3" y="10"/>
                </a:lnTo>
                <a:lnTo>
                  <a:pt x="13" y="4"/>
                </a:lnTo>
                <a:lnTo>
                  <a:pt x="2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5"/>
          <p:cNvSpPr/>
          <p:nvPr/>
        </p:nvSpPr>
        <p:spPr>
          <a:xfrm>
            <a:off x="4733925" y="2228850"/>
            <a:ext cx="46038" cy="65088"/>
          </a:xfrm>
          <a:custGeom>
            <a:rect b="b" l="l" r="r" t="t"/>
            <a:pathLst>
              <a:path extrusionOk="0" h="41" w="29">
                <a:moveTo>
                  <a:pt x="0" y="40"/>
                </a:moveTo>
                <a:lnTo>
                  <a:pt x="8" y="38"/>
                </a:lnTo>
                <a:lnTo>
                  <a:pt x="14" y="36"/>
                </a:lnTo>
                <a:lnTo>
                  <a:pt x="20" y="32"/>
                </a:lnTo>
                <a:lnTo>
                  <a:pt x="24" y="28"/>
                </a:lnTo>
                <a:lnTo>
                  <a:pt x="28" y="16"/>
                </a:lnTo>
                <a:lnTo>
                  <a:pt x="2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5"/>
          <p:cNvSpPr/>
          <p:nvPr/>
        </p:nvSpPr>
        <p:spPr>
          <a:xfrm>
            <a:off x="4772025" y="2168525"/>
            <a:ext cx="49213" cy="61913"/>
          </a:xfrm>
          <a:custGeom>
            <a:rect b="b" l="l" r="r" t="t"/>
            <a:pathLst>
              <a:path extrusionOk="0" h="39" w="31">
                <a:moveTo>
                  <a:pt x="2" y="38"/>
                </a:moveTo>
                <a:lnTo>
                  <a:pt x="0" y="22"/>
                </a:lnTo>
                <a:lnTo>
                  <a:pt x="4" y="10"/>
                </a:lnTo>
                <a:lnTo>
                  <a:pt x="14" y="4"/>
                </a:lnTo>
                <a:lnTo>
                  <a:pt x="3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5"/>
          <p:cNvSpPr/>
          <p:nvPr/>
        </p:nvSpPr>
        <p:spPr>
          <a:xfrm>
            <a:off x="4341813" y="2786063"/>
            <a:ext cx="46037" cy="61912"/>
          </a:xfrm>
          <a:custGeom>
            <a:rect b="b" l="l" r="r" t="t"/>
            <a:pathLst>
              <a:path extrusionOk="0" h="39" w="29">
                <a:moveTo>
                  <a:pt x="2" y="38"/>
                </a:moveTo>
                <a:lnTo>
                  <a:pt x="0" y="22"/>
                </a:lnTo>
                <a:lnTo>
                  <a:pt x="4" y="10"/>
                </a:lnTo>
                <a:lnTo>
                  <a:pt x="14" y="2"/>
                </a:lnTo>
                <a:lnTo>
                  <a:pt x="2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5"/>
          <p:cNvSpPr/>
          <p:nvPr/>
        </p:nvSpPr>
        <p:spPr>
          <a:xfrm>
            <a:off x="4386263" y="2722563"/>
            <a:ext cx="49212" cy="65087"/>
          </a:xfrm>
          <a:custGeom>
            <a:rect b="b" l="l" r="r" t="t"/>
            <a:pathLst>
              <a:path extrusionOk="0" h="41" w="31">
                <a:moveTo>
                  <a:pt x="0" y="40"/>
                </a:moveTo>
                <a:lnTo>
                  <a:pt x="10" y="38"/>
                </a:lnTo>
                <a:lnTo>
                  <a:pt x="16" y="36"/>
                </a:lnTo>
                <a:lnTo>
                  <a:pt x="22" y="32"/>
                </a:lnTo>
                <a:lnTo>
                  <a:pt x="26" y="28"/>
                </a:lnTo>
                <a:lnTo>
                  <a:pt x="30" y="16"/>
                </a:lnTo>
                <a:lnTo>
                  <a:pt x="2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4822825" y="2108200"/>
            <a:ext cx="46038" cy="61913"/>
          </a:xfrm>
          <a:custGeom>
            <a:rect b="b" l="l" r="r" t="t"/>
            <a:pathLst>
              <a:path extrusionOk="0" h="39" w="29">
                <a:moveTo>
                  <a:pt x="0" y="38"/>
                </a:moveTo>
                <a:lnTo>
                  <a:pt x="8" y="38"/>
                </a:lnTo>
                <a:lnTo>
                  <a:pt x="14" y="34"/>
                </a:lnTo>
                <a:lnTo>
                  <a:pt x="20" y="32"/>
                </a:lnTo>
                <a:lnTo>
                  <a:pt x="24" y="28"/>
                </a:lnTo>
                <a:lnTo>
                  <a:pt x="28" y="16"/>
                </a:lnTo>
                <a:lnTo>
                  <a:pt x="2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5"/>
          <p:cNvSpPr/>
          <p:nvPr/>
        </p:nvSpPr>
        <p:spPr>
          <a:xfrm>
            <a:off x="4860925" y="2044700"/>
            <a:ext cx="49213" cy="65088"/>
          </a:xfrm>
          <a:custGeom>
            <a:rect b="b" l="l" r="r" t="t"/>
            <a:pathLst>
              <a:path extrusionOk="0" h="41" w="31">
                <a:moveTo>
                  <a:pt x="2" y="40"/>
                </a:moveTo>
                <a:lnTo>
                  <a:pt x="0" y="24"/>
                </a:lnTo>
                <a:lnTo>
                  <a:pt x="4" y="12"/>
                </a:lnTo>
                <a:lnTo>
                  <a:pt x="14" y="4"/>
                </a:lnTo>
                <a:lnTo>
                  <a:pt x="30" y="0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5"/>
          <p:cNvSpPr/>
          <p:nvPr/>
        </p:nvSpPr>
        <p:spPr>
          <a:xfrm>
            <a:off x="3371850" y="2846388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5"/>
          <p:cNvSpPr/>
          <p:nvPr/>
        </p:nvSpPr>
        <p:spPr>
          <a:xfrm>
            <a:off x="3448050" y="2824163"/>
            <a:ext cx="74613" cy="23812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0" y="8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5"/>
          <p:cNvSpPr/>
          <p:nvPr/>
        </p:nvSpPr>
        <p:spPr>
          <a:xfrm>
            <a:off x="3521075" y="2846388"/>
            <a:ext cx="76200" cy="23812"/>
          </a:xfrm>
          <a:custGeom>
            <a:rect b="b" l="l" r="r" t="t"/>
            <a:pathLst>
              <a:path extrusionOk="0" h="15" w="48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19" y="14"/>
                </a:lnTo>
                <a:lnTo>
                  <a:pt x="25" y="14"/>
                </a:lnTo>
                <a:lnTo>
                  <a:pt x="31" y="14"/>
                </a:lnTo>
                <a:lnTo>
                  <a:pt x="35" y="10"/>
                </a:lnTo>
                <a:lnTo>
                  <a:pt x="41" y="6"/>
                </a:lnTo>
                <a:lnTo>
                  <a:pt x="4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5"/>
          <p:cNvSpPr/>
          <p:nvPr/>
        </p:nvSpPr>
        <p:spPr>
          <a:xfrm>
            <a:off x="3595688" y="2824163"/>
            <a:ext cx="77787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5"/>
          <p:cNvSpPr/>
          <p:nvPr/>
        </p:nvSpPr>
        <p:spPr>
          <a:xfrm>
            <a:off x="3671888" y="2846388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5"/>
          <p:cNvSpPr/>
          <p:nvPr/>
        </p:nvSpPr>
        <p:spPr>
          <a:xfrm>
            <a:off x="3751263" y="3097213"/>
            <a:ext cx="74612" cy="23812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4" y="2"/>
                </a:lnTo>
                <a:lnTo>
                  <a:pt x="40" y="6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5"/>
          <p:cNvSpPr/>
          <p:nvPr/>
        </p:nvSpPr>
        <p:spPr>
          <a:xfrm>
            <a:off x="3824288" y="3119438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4" y="10"/>
                </a:lnTo>
                <a:lnTo>
                  <a:pt x="20" y="12"/>
                </a:lnTo>
                <a:lnTo>
                  <a:pt x="26" y="14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5"/>
          <p:cNvSpPr/>
          <p:nvPr/>
        </p:nvSpPr>
        <p:spPr>
          <a:xfrm>
            <a:off x="3900488" y="3097213"/>
            <a:ext cx="76200" cy="23812"/>
          </a:xfrm>
          <a:custGeom>
            <a:rect b="b" l="l" r="r" t="t"/>
            <a:pathLst>
              <a:path extrusionOk="0" h="15" w="48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3" y="0"/>
                </a:lnTo>
                <a:lnTo>
                  <a:pt x="29" y="0"/>
                </a:lnTo>
                <a:lnTo>
                  <a:pt x="35" y="2"/>
                </a:lnTo>
                <a:lnTo>
                  <a:pt x="41" y="6"/>
                </a:lnTo>
                <a:lnTo>
                  <a:pt x="47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5"/>
          <p:cNvSpPr/>
          <p:nvPr/>
        </p:nvSpPr>
        <p:spPr>
          <a:xfrm>
            <a:off x="3975100" y="3119438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2"/>
                </a:lnTo>
                <a:lnTo>
                  <a:pt x="24" y="14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5"/>
          <p:cNvSpPr/>
          <p:nvPr/>
        </p:nvSpPr>
        <p:spPr>
          <a:xfrm>
            <a:off x="4051300" y="3097213"/>
            <a:ext cx="74613" cy="23812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2"/>
                </a:lnTo>
                <a:lnTo>
                  <a:pt x="42" y="6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5"/>
          <p:cNvSpPr/>
          <p:nvPr/>
        </p:nvSpPr>
        <p:spPr>
          <a:xfrm>
            <a:off x="4098925" y="3119438"/>
            <a:ext cx="39688" cy="71437"/>
          </a:xfrm>
          <a:custGeom>
            <a:rect b="b" l="l" r="r" t="t"/>
            <a:pathLst>
              <a:path extrusionOk="0" h="45" w="25">
                <a:moveTo>
                  <a:pt x="0" y="44"/>
                </a:moveTo>
                <a:lnTo>
                  <a:pt x="8" y="40"/>
                </a:lnTo>
                <a:lnTo>
                  <a:pt x="14" y="36"/>
                </a:lnTo>
                <a:lnTo>
                  <a:pt x="18" y="32"/>
                </a:lnTo>
                <a:lnTo>
                  <a:pt x="22" y="28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1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5"/>
          <p:cNvSpPr/>
          <p:nvPr/>
        </p:nvSpPr>
        <p:spPr>
          <a:xfrm>
            <a:off x="3900488" y="3600450"/>
            <a:ext cx="38100" cy="68263"/>
          </a:xfrm>
          <a:custGeom>
            <a:rect b="b" l="l" r="r" t="t"/>
            <a:pathLst>
              <a:path extrusionOk="0" h="43" w="24">
                <a:moveTo>
                  <a:pt x="4" y="42"/>
                </a:moveTo>
                <a:lnTo>
                  <a:pt x="2" y="34"/>
                </a:lnTo>
                <a:lnTo>
                  <a:pt x="0" y="28"/>
                </a:lnTo>
                <a:lnTo>
                  <a:pt x="0" y="20"/>
                </a:lnTo>
                <a:lnTo>
                  <a:pt x="2" y="16"/>
                </a:lnTo>
                <a:lnTo>
                  <a:pt x="4" y="10"/>
                </a:lnTo>
                <a:lnTo>
                  <a:pt x="10" y="6"/>
                </a:lnTo>
                <a:lnTo>
                  <a:pt x="16" y="2"/>
                </a:lnTo>
                <a:lnTo>
                  <a:pt x="23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25"/>
          <p:cNvSpPr/>
          <p:nvPr/>
        </p:nvSpPr>
        <p:spPr>
          <a:xfrm>
            <a:off x="3937000" y="3530600"/>
            <a:ext cx="42863" cy="68263"/>
          </a:xfrm>
          <a:custGeom>
            <a:rect b="b" l="l" r="r" t="t"/>
            <a:pathLst>
              <a:path extrusionOk="0" h="43" w="27">
                <a:moveTo>
                  <a:pt x="0" y="42"/>
                </a:moveTo>
                <a:lnTo>
                  <a:pt x="10" y="40"/>
                </a:lnTo>
                <a:lnTo>
                  <a:pt x="16" y="36"/>
                </a:lnTo>
                <a:lnTo>
                  <a:pt x="20" y="32"/>
                </a:lnTo>
                <a:lnTo>
                  <a:pt x="24" y="26"/>
                </a:lnTo>
                <a:lnTo>
                  <a:pt x="26" y="20"/>
                </a:lnTo>
                <a:lnTo>
                  <a:pt x="26" y="14"/>
                </a:lnTo>
                <a:lnTo>
                  <a:pt x="24" y="8"/>
                </a:lnTo>
                <a:lnTo>
                  <a:pt x="2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5"/>
          <p:cNvSpPr/>
          <p:nvPr/>
        </p:nvSpPr>
        <p:spPr>
          <a:xfrm>
            <a:off x="3962400" y="3460750"/>
            <a:ext cx="39688" cy="71438"/>
          </a:xfrm>
          <a:custGeom>
            <a:rect b="b" l="l" r="r" t="t"/>
            <a:pathLst>
              <a:path extrusionOk="0" h="45" w="25">
                <a:moveTo>
                  <a:pt x="4" y="44"/>
                </a:moveTo>
                <a:lnTo>
                  <a:pt x="2" y="36"/>
                </a:ln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4" y="12"/>
                </a:lnTo>
                <a:lnTo>
                  <a:pt x="10" y="6"/>
                </a:lnTo>
                <a:lnTo>
                  <a:pt x="16" y="4"/>
                </a:lnTo>
                <a:lnTo>
                  <a:pt x="24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5"/>
          <p:cNvSpPr/>
          <p:nvPr/>
        </p:nvSpPr>
        <p:spPr>
          <a:xfrm>
            <a:off x="4010025" y="3398838"/>
            <a:ext cx="39688" cy="69850"/>
          </a:xfrm>
          <a:custGeom>
            <a:rect b="b" l="l" r="r" t="t"/>
            <a:pathLst>
              <a:path extrusionOk="0" h="44" w="25">
                <a:moveTo>
                  <a:pt x="0" y="43"/>
                </a:moveTo>
                <a:lnTo>
                  <a:pt x="8" y="39"/>
                </a:lnTo>
                <a:lnTo>
                  <a:pt x="14" y="35"/>
                </a:lnTo>
                <a:lnTo>
                  <a:pt x="20" y="31"/>
                </a:lnTo>
                <a:lnTo>
                  <a:pt x="22" y="27"/>
                </a:lnTo>
                <a:lnTo>
                  <a:pt x="24" y="21"/>
                </a:lnTo>
                <a:lnTo>
                  <a:pt x="24" y="15"/>
                </a:lnTo>
                <a:lnTo>
                  <a:pt x="22" y="8"/>
                </a:lnTo>
                <a:lnTo>
                  <a:pt x="1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25"/>
          <p:cNvSpPr/>
          <p:nvPr/>
        </p:nvSpPr>
        <p:spPr>
          <a:xfrm>
            <a:off x="4032250" y="3328988"/>
            <a:ext cx="39688" cy="68262"/>
          </a:xfrm>
          <a:custGeom>
            <a:rect b="b" l="l" r="r" t="t"/>
            <a:pathLst>
              <a:path extrusionOk="0" h="43" w="25">
                <a:moveTo>
                  <a:pt x="4" y="42"/>
                </a:moveTo>
                <a:lnTo>
                  <a:pt x="0" y="34"/>
                </a:lnTo>
                <a:lnTo>
                  <a:pt x="0" y="28"/>
                </a:lnTo>
                <a:lnTo>
                  <a:pt x="0" y="20"/>
                </a:lnTo>
                <a:lnTo>
                  <a:pt x="0" y="16"/>
                </a:lnTo>
                <a:lnTo>
                  <a:pt x="4" y="10"/>
                </a:lnTo>
                <a:lnTo>
                  <a:pt x="8" y="6"/>
                </a:lnTo>
                <a:lnTo>
                  <a:pt x="16" y="2"/>
                </a:lnTo>
                <a:lnTo>
                  <a:pt x="24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5"/>
          <p:cNvSpPr/>
          <p:nvPr/>
        </p:nvSpPr>
        <p:spPr>
          <a:xfrm>
            <a:off x="4064000" y="3259138"/>
            <a:ext cx="33338" cy="74612"/>
          </a:xfrm>
          <a:custGeom>
            <a:rect b="b" l="l" r="r" t="t"/>
            <a:pathLst>
              <a:path extrusionOk="0" h="47" w="21">
                <a:moveTo>
                  <a:pt x="0" y="46"/>
                </a:moveTo>
                <a:lnTo>
                  <a:pt x="6" y="42"/>
                </a:lnTo>
                <a:lnTo>
                  <a:pt x="12" y="36"/>
                </a:lnTo>
                <a:lnTo>
                  <a:pt x="18" y="32"/>
                </a:lnTo>
                <a:lnTo>
                  <a:pt x="20" y="26"/>
                </a:lnTo>
                <a:lnTo>
                  <a:pt x="20" y="20"/>
                </a:lnTo>
                <a:lnTo>
                  <a:pt x="20" y="14"/>
                </a:lnTo>
                <a:lnTo>
                  <a:pt x="16" y="8"/>
                </a:lnTo>
                <a:lnTo>
                  <a:pt x="12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5"/>
          <p:cNvSpPr/>
          <p:nvPr/>
        </p:nvSpPr>
        <p:spPr>
          <a:xfrm>
            <a:off x="4070350" y="3186113"/>
            <a:ext cx="33338" cy="74612"/>
          </a:xfrm>
          <a:custGeom>
            <a:rect b="b" l="l" r="r" t="t"/>
            <a:pathLst>
              <a:path extrusionOk="0" h="47" w="21">
                <a:moveTo>
                  <a:pt x="8" y="46"/>
                </a:moveTo>
                <a:lnTo>
                  <a:pt x="4" y="38"/>
                </a:lnTo>
                <a:lnTo>
                  <a:pt x="0" y="30"/>
                </a:lnTo>
                <a:lnTo>
                  <a:pt x="0" y="24"/>
                </a:lnTo>
                <a:lnTo>
                  <a:pt x="0" y="18"/>
                </a:lnTo>
                <a:lnTo>
                  <a:pt x="2" y="12"/>
                </a:lnTo>
                <a:lnTo>
                  <a:pt x="8" y="8"/>
                </a:lnTo>
                <a:lnTo>
                  <a:pt x="12" y="4"/>
                </a:lnTo>
                <a:lnTo>
                  <a:pt x="2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25"/>
          <p:cNvSpPr/>
          <p:nvPr/>
        </p:nvSpPr>
        <p:spPr>
          <a:xfrm>
            <a:off x="3371850" y="3119438"/>
            <a:ext cx="77788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5"/>
          <p:cNvSpPr/>
          <p:nvPr/>
        </p:nvSpPr>
        <p:spPr>
          <a:xfrm>
            <a:off x="3448050" y="3097213"/>
            <a:ext cx="74613" cy="23812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0" y="8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25"/>
          <p:cNvSpPr/>
          <p:nvPr/>
        </p:nvSpPr>
        <p:spPr>
          <a:xfrm>
            <a:off x="3521075" y="3119438"/>
            <a:ext cx="76200" cy="23812"/>
          </a:xfrm>
          <a:custGeom>
            <a:rect b="b" l="l" r="r" t="t"/>
            <a:pathLst>
              <a:path extrusionOk="0" h="15" w="48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19" y="14"/>
                </a:lnTo>
                <a:lnTo>
                  <a:pt x="25" y="14"/>
                </a:lnTo>
                <a:lnTo>
                  <a:pt x="31" y="14"/>
                </a:lnTo>
                <a:lnTo>
                  <a:pt x="35" y="10"/>
                </a:lnTo>
                <a:lnTo>
                  <a:pt x="41" y="6"/>
                </a:lnTo>
                <a:lnTo>
                  <a:pt x="47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25"/>
          <p:cNvSpPr/>
          <p:nvPr/>
        </p:nvSpPr>
        <p:spPr>
          <a:xfrm>
            <a:off x="3595688" y="3097213"/>
            <a:ext cx="77787" cy="23812"/>
          </a:xfrm>
          <a:custGeom>
            <a:rect b="b" l="l" r="r" t="t"/>
            <a:pathLst>
              <a:path extrusionOk="0" h="15" w="49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8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25"/>
          <p:cNvSpPr/>
          <p:nvPr/>
        </p:nvSpPr>
        <p:spPr>
          <a:xfrm>
            <a:off x="3671888" y="3119438"/>
            <a:ext cx="77787" cy="23812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25"/>
          <p:cNvSpPr/>
          <p:nvPr/>
        </p:nvSpPr>
        <p:spPr>
          <a:xfrm>
            <a:off x="3871913" y="3657600"/>
            <a:ext cx="39687" cy="71438"/>
          </a:xfrm>
          <a:custGeom>
            <a:rect b="b" l="l" r="r" t="t"/>
            <a:pathLst>
              <a:path extrusionOk="0" h="45" w="25">
                <a:moveTo>
                  <a:pt x="0" y="44"/>
                </a:moveTo>
                <a:lnTo>
                  <a:pt x="8" y="40"/>
                </a:lnTo>
                <a:lnTo>
                  <a:pt x="14" y="36"/>
                </a:lnTo>
                <a:lnTo>
                  <a:pt x="20" y="32"/>
                </a:lnTo>
                <a:lnTo>
                  <a:pt x="22" y="28"/>
                </a:lnTo>
                <a:lnTo>
                  <a:pt x="24" y="22"/>
                </a:lnTo>
                <a:lnTo>
                  <a:pt x="24" y="16"/>
                </a:lnTo>
                <a:lnTo>
                  <a:pt x="22" y="8"/>
                </a:lnTo>
                <a:lnTo>
                  <a:pt x="20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25"/>
          <p:cNvSpPr/>
          <p:nvPr/>
        </p:nvSpPr>
        <p:spPr>
          <a:xfrm>
            <a:off x="3821113" y="3644900"/>
            <a:ext cx="123825" cy="233363"/>
          </a:xfrm>
          <a:custGeom>
            <a:rect b="b" l="l" r="r" t="t"/>
            <a:pathLst>
              <a:path extrusionOk="0" h="147" w="78">
                <a:moveTo>
                  <a:pt x="77" y="21"/>
                </a:moveTo>
                <a:lnTo>
                  <a:pt x="0" y="146"/>
                </a:lnTo>
                <a:lnTo>
                  <a:pt x="13" y="0"/>
                </a:lnTo>
                <a:lnTo>
                  <a:pt x="77" y="21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25"/>
          <p:cNvSpPr/>
          <p:nvPr/>
        </p:nvSpPr>
        <p:spPr>
          <a:xfrm>
            <a:off x="3362325" y="3378200"/>
            <a:ext cx="77788" cy="26988"/>
          </a:xfrm>
          <a:custGeom>
            <a:rect b="b" l="l" r="r" t="t"/>
            <a:pathLst>
              <a:path extrusionOk="0" h="17" w="49">
                <a:moveTo>
                  <a:pt x="0" y="0"/>
                </a:moveTo>
                <a:lnTo>
                  <a:pt x="6" y="6"/>
                </a:lnTo>
                <a:lnTo>
                  <a:pt x="12" y="12"/>
                </a:lnTo>
                <a:lnTo>
                  <a:pt x="18" y="14"/>
                </a:lnTo>
                <a:lnTo>
                  <a:pt x="24" y="16"/>
                </a:lnTo>
                <a:lnTo>
                  <a:pt x="28" y="16"/>
                </a:lnTo>
                <a:lnTo>
                  <a:pt x="36" y="14"/>
                </a:lnTo>
                <a:lnTo>
                  <a:pt x="42" y="10"/>
                </a:lnTo>
                <a:lnTo>
                  <a:pt x="48" y="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25"/>
          <p:cNvSpPr/>
          <p:nvPr/>
        </p:nvSpPr>
        <p:spPr>
          <a:xfrm>
            <a:off x="3438525" y="3368675"/>
            <a:ext cx="74613" cy="26988"/>
          </a:xfrm>
          <a:custGeom>
            <a:rect b="b" l="l" r="r" t="t"/>
            <a:pathLst>
              <a:path extrusionOk="0" h="17" w="47">
                <a:moveTo>
                  <a:pt x="0" y="10"/>
                </a:move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6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5"/>
          <p:cNvSpPr/>
          <p:nvPr/>
        </p:nvSpPr>
        <p:spPr>
          <a:xfrm>
            <a:off x="3514725" y="3394075"/>
            <a:ext cx="73025" cy="26988"/>
          </a:xfrm>
          <a:custGeom>
            <a:rect b="b" l="l" r="r" t="t"/>
            <a:pathLst>
              <a:path extrusionOk="0" h="17" w="46">
                <a:moveTo>
                  <a:pt x="0" y="0"/>
                </a:moveTo>
                <a:lnTo>
                  <a:pt x="4" y="6"/>
                </a:lnTo>
                <a:lnTo>
                  <a:pt x="10" y="12"/>
                </a:lnTo>
                <a:lnTo>
                  <a:pt x="16" y="14"/>
                </a:lnTo>
                <a:lnTo>
                  <a:pt x="22" y="16"/>
                </a:lnTo>
                <a:lnTo>
                  <a:pt x="27" y="16"/>
                </a:lnTo>
                <a:lnTo>
                  <a:pt x="33" y="14"/>
                </a:lnTo>
                <a:lnTo>
                  <a:pt x="39" y="10"/>
                </a:lnTo>
                <a:lnTo>
                  <a:pt x="45" y="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5"/>
          <p:cNvSpPr/>
          <p:nvPr/>
        </p:nvSpPr>
        <p:spPr>
          <a:xfrm>
            <a:off x="3586163" y="3384550"/>
            <a:ext cx="77787" cy="26988"/>
          </a:xfrm>
          <a:custGeom>
            <a:rect b="b" l="l" r="r" t="t"/>
            <a:pathLst>
              <a:path extrusionOk="0" h="17" w="49">
                <a:moveTo>
                  <a:pt x="0" y="10"/>
                </a:move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2" y="8"/>
                </a:lnTo>
                <a:lnTo>
                  <a:pt x="48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5"/>
          <p:cNvSpPr/>
          <p:nvPr/>
        </p:nvSpPr>
        <p:spPr>
          <a:xfrm>
            <a:off x="3662363" y="3409950"/>
            <a:ext cx="74612" cy="26988"/>
          </a:xfrm>
          <a:custGeom>
            <a:rect b="b" l="l" r="r" t="t"/>
            <a:pathLst>
              <a:path extrusionOk="0" h="17" w="47">
                <a:moveTo>
                  <a:pt x="0" y="0"/>
                </a:moveTo>
                <a:lnTo>
                  <a:pt x="6" y="6"/>
                </a:lnTo>
                <a:lnTo>
                  <a:pt x="10" y="12"/>
                </a:lnTo>
                <a:lnTo>
                  <a:pt x="16" y="14"/>
                </a:lnTo>
                <a:lnTo>
                  <a:pt x="22" y="16"/>
                </a:lnTo>
                <a:lnTo>
                  <a:pt x="28" y="16"/>
                </a:lnTo>
                <a:lnTo>
                  <a:pt x="34" y="14"/>
                </a:lnTo>
                <a:lnTo>
                  <a:pt x="40" y="10"/>
                </a:lnTo>
                <a:lnTo>
                  <a:pt x="46" y="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5"/>
          <p:cNvSpPr/>
          <p:nvPr/>
        </p:nvSpPr>
        <p:spPr>
          <a:xfrm>
            <a:off x="3741738" y="3394075"/>
            <a:ext cx="74612" cy="23813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6"/>
                </a:lnTo>
                <a:lnTo>
                  <a:pt x="12" y="2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4" y="2"/>
                </a:lnTo>
                <a:lnTo>
                  <a:pt x="40" y="6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5"/>
          <p:cNvSpPr/>
          <p:nvPr/>
        </p:nvSpPr>
        <p:spPr>
          <a:xfrm>
            <a:off x="3814763" y="3416300"/>
            <a:ext cx="77787" cy="23813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6" y="6"/>
                </a:lnTo>
                <a:lnTo>
                  <a:pt x="14" y="10"/>
                </a:lnTo>
                <a:lnTo>
                  <a:pt x="20" y="12"/>
                </a:lnTo>
                <a:lnTo>
                  <a:pt x="26" y="14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5"/>
          <p:cNvSpPr/>
          <p:nvPr/>
        </p:nvSpPr>
        <p:spPr>
          <a:xfrm>
            <a:off x="3890963" y="3394075"/>
            <a:ext cx="73025" cy="23813"/>
          </a:xfrm>
          <a:custGeom>
            <a:rect b="b" l="l" r="r" t="t"/>
            <a:pathLst>
              <a:path extrusionOk="0" h="15" w="46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29" y="0"/>
                </a:lnTo>
                <a:lnTo>
                  <a:pt x="35" y="4"/>
                </a:lnTo>
                <a:lnTo>
                  <a:pt x="39" y="8"/>
                </a:lnTo>
                <a:lnTo>
                  <a:pt x="45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5"/>
          <p:cNvSpPr/>
          <p:nvPr/>
        </p:nvSpPr>
        <p:spPr>
          <a:xfrm>
            <a:off x="3962400" y="3416300"/>
            <a:ext cx="77788" cy="23813"/>
          </a:xfrm>
          <a:custGeom>
            <a:rect b="b" l="l" r="r" t="t"/>
            <a:pathLst>
              <a:path extrusionOk="0" h="15" w="49">
                <a:moveTo>
                  <a:pt x="0" y="0"/>
                </a:moveTo>
                <a:lnTo>
                  <a:pt x="8" y="6"/>
                </a:lnTo>
                <a:lnTo>
                  <a:pt x="14" y="10"/>
                </a:lnTo>
                <a:lnTo>
                  <a:pt x="20" y="14"/>
                </a:lnTo>
                <a:lnTo>
                  <a:pt x="26" y="14"/>
                </a:lnTo>
                <a:lnTo>
                  <a:pt x="32" y="14"/>
                </a:lnTo>
                <a:lnTo>
                  <a:pt x="36" y="10"/>
                </a:lnTo>
                <a:lnTo>
                  <a:pt x="42" y="6"/>
                </a:lnTo>
                <a:lnTo>
                  <a:pt x="48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5"/>
          <p:cNvSpPr/>
          <p:nvPr/>
        </p:nvSpPr>
        <p:spPr>
          <a:xfrm>
            <a:off x="4038600" y="3394075"/>
            <a:ext cx="74613" cy="23813"/>
          </a:xfrm>
          <a:custGeom>
            <a:rect b="b" l="l" r="r" t="t"/>
            <a:pathLst>
              <a:path extrusionOk="0" h="15" w="47">
                <a:moveTo>
                  <a:pt x="0" y="14"/>
                </a:moveTo>
                <a:lnTo>
                  <a:pt x="6" y="8"/>
                </a:lnTo>
                <a:lnTo>
                  <a:pt x="12" y="4"/>
                </a:lnTo>
                <a:lnTo>
                  <a:pt x="18" y="0"/>
                </a:lnTo>
                <a:lnTo>
                  <a:pt x="24" y="0"/>
                </a:lnTo>
                <a:lnTo>
                  <a:pt x="30" y="0"/>
                </a:lnTo>
                <a:lnTo>
                  <a:pt x="36" y="4"/>
                </a:lnTo>
                <a:lnTo>
                  <a:pt x="42" y="8"/>
                </a:lnTo>
                <a:lnTo>
                  <a:pt x="46" y="14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5"/>
          <p:cNvSpPr/>
          <p:nvPr/>
        </p:nvSpPr>
        <p:spPr>
          <a:xfrm>
            <a:off x="4114800" y="3416300"/>
            <a:ext cx="74613" cy="23813"/>
          </a:xfrm>
          <a:custGeom>
            <a:rect b="b" l="l" r="r" t="t"/>
            <a:pathLst>
              <a:path extrusionOk="0" h="15" w="47">
                <a:moveTo>
                  <a:pt x="0" y="0"/>
                </a:moveTo>
                <a:lnTo>
                  <a:pt x="6" y="6"/>
                </a:lnTo>
                <a:lnTo>
                  <a:pt x="12" y="10"/>
                </a:lnTo>
                <a:lnTo>
                  <a:pt x="18" y="14"/>
                </a:lnTo>
                <a:lnTo>
                  <a:pt x="24" y="14"/>
                </a:lnTo>
                <a:lnTo>
                  <a:pt x="30" y="14"/>
                </a:lnTo>
                <a:lnTo>
                  <a:pt x="36" y="10"/>
                </a:lnTo>
                <a:lnTo>
                  <a:pt x="40" y="6"/>
                </a:lnTo>
                <a:lnTo>
                  <a:pt x="46" y="0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5"/>
          <p:cNvSpPr/>
          <p:nvPr/>
        </p:nvSpPr>
        <p:spPr>
          <a:xfrm>
            <a:off x="4637088" y="3460750"/>
            <a:ext cx="73025" cy="30163"/>
          </a:xfrm>
          <a:custGeom>
            <a:rect b="b" l="l" r="r" t="t"/>
            <a:pathLst>
              <a:path extrusionOk="0" h="19" w="46">
                <a:moveTo>
                  <a:pt x="0" y="10"/>
                </a:moveTo>
                <a:lnTo>
                  <a:pt x="6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5" y="6"/>
                </a:lnTo>
                <a:lnTo>
                  <a:pt x="41" y="10"/>
                </a:lnTo>
                <a:lnTo>
                  <a:pt x="45" y="1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25"/>
          <p:cNvSpPr/>
          <p:nvPr/>
        </p:nvSpPr>
        <p:spPr>
          <a:xfrm>
            <a:off x="4708525" y="3489325"/>
            <a:ext cx="77788" cy="26988"/>
          </a:xfrm>
          <a:custGeom>
            <a:rect b="b" l="l" r="r" t="t"/>
            <a:pathLst>
              <a:path extrusionOk="0" h="17" w="49">
                <a:moveTo>
                  <a:pt x="0" y="0"/>
                </a:moveTo>
                <a:lnTo>
                  <a:pt x="6" y="6"/>
                </a:lnTo>
                <a:lnTo>
                  <a:pt x="12" y="12"/>
                </a:lnTo>
                <a:lnTo>
                  <a:pt x="18" y="16"/>
                </a:lnTo>
                <a:lnTo>
                  <a:pt x="22" y="16"/>
                </a:lnTo>
                <a:lnTo>
                  <a:pt x="28" y="16"/>
                </a:lnTo>
                <a:lnTo>
                  <a:pt x="36" y="14"/>
                </a:lnTo>
                <a:lnTo>
                  <a:pt x="42" y="12"/>
                </a:lnTo>
                <a:lnTo>
                  <a:pt x="48" y="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5"/>
          <p:cNvSpPr/>
          <p:nvPr/>
        </p:nvSpPr>
        <p:spPr>
          <a:xfrm>
            <a:off x="4784725" y="3482975"/>
            <a:ext cx="74613" cy="26988"/>
          </a:xfrm>
          <a:custGeom>
            <a:rect b="b" l="l" r="r" t="t"/>
            <a:pathLst>
              <a:path extrusionOk="0" h="17" w="47">
                <a:moveTo>
                  <a:pt x="0" y="10"/>
                </a:moveTo>
                <a:lnTo>
                  <a:pt x="6" y="4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6" y="4"/>
                </a:lnTo>
                <a:lnTo>
                  <a:pt x="42" y="10"/>
                </a:lnTo>
                <a:lnTo>
                  <a:pt x="46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5"/>
          <p:cNvSpPr/>
          <p:nvPr/>
        </p:nvSpPr>
        <p:spPr>
          <a:xfrm>
            <a:off x="4860925" y="3508375"/>
            <a:ext cx="74613" cy="30163"/>
          </a:xfrm>
          <a:custGeom>
            <a:rect b="b" l="l" r="r" t="t"/>
            <a:pathLst>
              <a:path extrusionOk="0" h="19" w="47">
                <a:moveTo>
                  <a:pt x="0" y="0"/>
                </a:moveTo>
                <a:lnTo>
                  <a:pt x="4" y="8"/>
                </a:lnTo>
                <a:lnTo>
                  <a:pt x="10" y="12"/>
                </a:lnTo>
                <a:lnTo>
                  <a:pt x="16" y="16"/>
                </a:lnTo>
                <a:lnTo>
                  <a:pt x="22" y="18"/>
                </a:lnTo>
                <a:lnTo>
                  <a:pt x="28" y="18"/>
                </a:lnTo>
                <a:lnTo>
                  <a:pt x="34" y="16"/>
                </a:lnTo>
                <a:lnTo>
                  <a:pt x="40" y="12"/>
                </a:lnTo>
                <a:lnTo>
                  <a:pt x="46" y="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5"/>
          <p:cNvSpPr/>
          <p:nvPr/>
        </p:nvSpPr>
        <p:spPr>
          <a:xfrm>
            <a:off x="4933950" y="3502025"/>
            <a:ext cx="77788" cy="30163"/>
          </a:xfrm>
          <a:custGeom>
            <a:rect b="b" l="l" r="r" t="t"/>
            <a:pathLst>
              <a:path extrusionOk="0" h="19" w="49">
                <a:moveTo>
                  <a:pt x="0" y="12"/>
                </a:move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8" y="6"/>
                </a:lnTo>
                <a:lnTo>
                  <a:pt x="42" y="10"/>
                </a:lnTo>
                <a:lnTo>
                  <a:pt x="48" y="1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5"/>
          <p:cNvSpPr/>
          <p:nvPr/>
        </p:nvSpPr>
        <p:spPr>
          <a:xfrm>
            <a:off x="5010150" y="3530600"/>
            <a:ext cx="73025" cy="30163"/>
          </a:xfrm>
          <a:custGeom>
            <a:rect b="b" l="l" r="r" t="t"/>
            <a:pathLst>
              <a:path extrusionOk="0" h="19" w="46">
                <a:moveTo>
                  <a:pt x="0" y="0"/>
                </a:moveTo>
                <a:lnTo>
                  <a:pt x="4" y="6"/>
                </a:lnTo>
                <a:lnTo>
                  <a:pt x="10" y="12"/>
                </a:lnTo>
                <a:lnTo>
                  <a:pt x="16" y="16"/>
                </a:lnTo>
                <a:lnTo>
                  <a:pt x="22" y="18"/>
                </a:lnTo>
                <a:lnTo>
                  <a:pt x="28" y="18"/>
                </a:lnTo>
                <a:lnTo>
                  <a:pt x="34" y="16"/>
                </a:lnTo>
                <a:lnTo>
                  <a:pt x="39" y="12"/>
                </a:lnTo>
                <a:lnTo>
                  <a:pt x="45" y="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5"/>
          <p:cNvSpPr/>
          <p:nvPr/>
        </p:nvSpPr>
        <p:spPr>
          <a:xfrm>
            <a:off x="5081588" y="3524250"/>
            <a:ext cx="77787" cy="26988"/>
          </a:xfrm>
          <a:custGeom>
            <a:rect b="b" l="l" r="r" t="t"/>
            <a:pathLst>
              <a:path extrusionOk="0" h="17" w="49">
                <a:moveTo>
                  <a:pt x="0" y="10"/>
                </a:moveTo>
                <a:lnTo>
                  <a:pt x="8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8" y="4"/>
                </a:lnTo>
                <a:lnTo>
                  <a:pt x="42" y="10"/>
                </a:lnTo>
                <a:lnTo>
                  <a:pt x="48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"/>
          <p:cNvSpPr/>
          <p:nvPr/>
        </p:nvSpPr>
        <p:spPr>
          <a:xfrm>
            <a:off x="5157788" y="3552825"/>
            <a:ext cx="74612" cy="26988"/>
          </a:xfrm>
          <a:custGeom>
            <a:rect b="b" l="l" r="r" t="t"/>
            <a:pathLst>
              <a:path extrusionOk="0" h="17" w="47">
                <a:moveTo>
                  <a:pt x="0" y="0"/>
                </a:moveTo>
                <a:lnTo>
                  <a:pt x="6" y="6"/>
                </a:lnTo>
                <a:lnTo>
                  <a:pt x="10" y="12"/>
                </a:lnTo>
                <a:lnTo>
                  <a:pt x="16" y="14"/>
                </a:lnTo>
                <a:lnTo>
                  <a:pt x="22" y="16"/>
                </a:lnTo>
                <a:lnTo>
                  <a:pt x="28" y="16"/>
                </a:lnTo>
                <a:lnTo>
                  <a:pt x="34" y="14"/>
                </a:lnTo>
                <a:lnTo>
                  <a:pt x="40" y="12"/>
                </a:lnTo>
                <a:lnTo>
                  <a:pt x="46" y="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5"/>
          <p:cNvSpPr/>
          <p:nvPr/>
        </p:nvSpPr>
        <p:spPr>
          <a:xfrm>
            <a:off x="5230813" y="3546475"/>
            <a:ext cx="77787" cy="26988"/>
          </a:xfrm>
          <a:custGeom>
            <a:rect b="b" l="l" r="r" t="t"/>
            <a:pathLst>
              <a:path extrusionOk="0" h="17" w="49">
                <a:moveTo>
                  <a:pt x="0" y="10"/>
                </a:moveTo>
                <a:lnTo>
                  <a:pt x="8" y="4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2" y="10"/>
                </a:lnTo>
                <a:lnTo>
                  <a:pt x="48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5"/>
          <p:cNvSpPr/>
          <p:nvPr/>
        </p:nvSpPr>
        <p:spPr>
          <a:xfrm>
            <a:off x="5307013" y="3571875"/>
            <a:ext cx="74612" cy="30163"/>
          </a:xfrm>
          <a:custGeom>
            <a:rect b="b" l="l" r="r" t="t"/>
            <a:pathLst>
              <a:path extrusionOk="0" h="19" w="47">
                <a:moveTo>
                  <a:pt x="0" y="0"/>
                </a:moveTo>
                <a:lnTo>
                  <a:pt x="6" y="8"/>
                </a:lnTo>
                <a:lnTo>
                  <a:pt x="10" y="12"/>
                </a:lnTo>
                <a:lnTo>
                  <a:pt x="16" y="16"/>
                </a:lnTo>
                <a:lnTo>
                  <a:pt x="22" y="18"/>
                </a:lnTo>
                <a:lnTo>
                  <a:pt x="28" y="18"/>
                </a:lnTo>
                <a:lnTo>
                  <a:pt x="34" y="16"/>
                </a:lnTo>
                <a:lnTo>
                  <a:pt x="40" y="12"/>
                </a:lnTo>
                <a:lnTo>
                  <a:pt x="46" y="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5"/>
          <p:cNvSpPr/>
          <p:nvPr/>
        </p:nvSpPr>
        <p:spPr>
          <a:xfrm>
            <a:off x="4191000" y="3397250"/>
            <a:ext cx="74613" cy="30163"/>
          </a:xfrm>
          <a:custGeom>
            <a:rect b="b" l="l" r="r" t="t"/>
            <a:pathLst>
              <a:path extrusionOk="0" h="19" w="47">
                <a:moveTo>
                  <a:pt x="0" y="12"/>
                </a:move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6" y="0"/>
                </a:lnTo>
                <a:lnTo>
                  <a:pt x="30" y="2"/>
                </a:lnTo>
                <a:lnTo>
                  <a:pt x="36" y="6"/>
                </a:lnTo>
                <a:lnTo>
                  <a:pt x="42" y="10"/>
                </a:lnTo>
                <a:lnTo>
                  <a:pt x="46" y="1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25"/>
          <p:cNvSpPr/>
          <p:nvPr/>
        </p:nvSpPr>
        <p:spPr>
          <a:xfrm>
            <a:off x="4264025" y="3425825"/>
            <a:ext cx="76200" cy="30163"/>
          </a:xfrm>
          <a:custGeom>
            <a:rect b="b" l="l" r="r" t="t"/>
            <a:pathLst>
              <a:path extrusionOk="0" h="19" w="48">
                <a:moveTo>
                  <a:pt x="0" y="0"/>
                </a:moveTo>
                <a:lnTo>
                  <a:pt x="6" y="8"/>
                </a:lnTo>
                <a:lnTo>
                  <a:pt x="12" y="12"/>
                </a:lnTo>
                <a:lnTo>
                  <a:pt x="16" y="16"/>
                </a:lnTo>
                <a:lnTo>
                  <a:pt x="22" y="18"/>
                </a:lnTo>
                <a:lnTo>
                  <a:pt x="28" y="18"/>
                </a:lnTo>
                <a:lnTo>
                  <a:pt x="33" y="16"/>
                </a:lnTo>
                <a:lnTo>
                  <a:pt x="39" y="12"/>
                </a:lnTo>
                <a:lnTo>
                  <a:pt x="47" y="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25"/>
          <p:cNvSpPr/>
          <p:nvPr/>
        </p:nvSpPr>
        <p:spPr>
          <a:xfrm>
            <a:off x="4338638" y="3419475"/>
            <a:ext cx="74612" cy="30163"/>
          </a:xfrm>
          <a:custGeom>
            <a:rect b="b" l="l" r="r" t="t"/>
            <a:pathLst>
              <a:path extrusionOk="0" h="19" w="47">
                <a:moveTo>
                  <a:pt x="0" y="10"/>
                </a:moveTo>
                <a:lnTo>
                  <a:pt x="6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0" y="2"/>
                </a:lnTo>
                <a:lnTo>
                  <a:pt x="36" y="6"/>
                </a:lnTo>
                <a:lnTo>
                  <a:pt x="42" y="10"/>
                </a:lnTo>
                <a:lnTo>
                  <a:pt x="46" y="1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25"/>
          <p:cNvSpPr/>
          <p:nvPr/>
        </p:nvSpPr>
        <p:spPr>
          <a:xfrm>
            <a:off x="4411663" y="3448050"/>
            <a:ext cx="77787" cy="26988"/>
          </a:xfrm>
          <a:custGeom>
            <a:rect b="b" l="l" r="r" t="t"/>
            <a:pathLst>
              <a:path extrusionOk="0" h="17" w="49">
                <a:moveTo>
                  <a:pt x="0" y="0"/>
                </a:moveTo>
                <a:lnTo>
                  <a:pt x="6" y="6"/>
                </a:lnTo>
                <a:lnTo>
                  <a:pt x="12" y="12"/>
                </a:lnTo>
                <a:lnTo>
                  <a:pt x="16" y="14"/>
                </a:lnTo>
                <a:lnTo>
                  <a:pt x="22" y="16"/>
                </a:lnTo>
                <a:lnTo>
                  <a:pt x="28" y="16"/>
                </a:lnTo>
                <a:lnTo>
                  <a:pt x="34" y="14"/>
                </a:lnTo>
                <a:lnTo>
                  <a:pt x="40" y="12"/>
                </a:lnTo>
                <a:lnTo>
                  <a:pt x="48" y="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25"/>
          <p:cNvSpPr/>
          <p:nvPr/>
        </p:nvSpPr>
        <p:spPr>
          <a:xfrm>
            <a:off x="4487863" y="3441700"/>
            <a:ext cx="74612" cy="26988"/>
          </a:xfrm>
          <a:custGeom>
            <a:rect b="b" l="l" r="r" t="t"/>
            <a:pathLst>
              <a:path extrusionOk="0" h="17" w="47">
                <a:moveTo>
                  <a:pt x="0" y="10"/>
                </a:moveTo>
                <a:lnTo>
                  <a:pt x="6" y="4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42" y="10"/>
                </a:lnTo>
                <a:lnTo>
                  <a:pt x="46" y="16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5"/>
          <p:cNvSpPr/>
          <p:nvPr/>
        </p:nvSpPr>
        <p:spPr>
          <a:xfrm>
            <a:off x="4560888" y="3467100"/>
            <a:ext cx="77787" cy="30163"/>
          </a:xfrm>
          <a:custGeom>
            <a:rect b="b" l="l" r="r" t="t"/>
            <a:pathLst>
              <a:path extrusionOk="0" h="19" w="49">
                <a:moveTo>
                  <a:pt x="0" y="0"/>
                </a:moveTo>
                <a:lnTo>
                  <a:pt x="6" y="8"/>
                </a:lnTo>
                <a:lnTo>
                  <a:pt x="12" y="12"/>
                </a:lnTo>
                <a:lnTo>
                  <a:pt x="18" y="16"/>
                </a:lnTo>
                <a:lnTo>
                  <a:pt x="22" y="18"/>
                </a:lnTo>
                <a:lnTo>
                  <a:pt x="28" y="18"/>
                </a:lnTo>
                <a:lnTo>
                  <a:pt x="34" y="16"/>
                </a:lnTo>
                <a:lnTo>
                  <a:pt x="42" y="12"/>
                </a:lnTo>
                <a:lnTo>
                  <a:pt x="48" y="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5"/>
          <p:cNvSpPr/>
          <p:nvPr/>
        </p:nvSpPr>
        <p:spPr>
          <a:xfrm>
            <a:off x="4637088" y="3460750"/>
            <a:ext cx="73025" cy="30163"/>
          </a:xfrm>
          <a:custGeom>
            <a:rect b="b" l="l" r="r" t="t"/>
            <a:pathLst>
              <a:path extrusionOk="0" h="19" w="46">
                <a:moveTo>
                  <a:pt x="0" y="10"/>
                </a:moveTo>
                <a:lnTo>
                  <a:pt x="6" y="6"/>
                </a:lnTo>
                <a:lnTo>
                  <a:pt x="14" y="2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5" y="6"/>
                </a:lnTo>
                <a:lnTo>
                  <a:pt x="41" y="10"/>
                </a:lnTo>
                <a:lnTo>
                  <a:pt x="45" y="18"/>
                </a:lnTo>
              </a:path>
            </a:pathLst>
          </a:custGeom>
          <a:noFill/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25"/>
          <p:cNvSpPr/>
          <p:nvPr/>
        </p:nvSpPr>
        <p:spPr>
          <a:xfrm>
            <a:off x="5364163" y="3533775"/>
            <a:ext cx="234950" cy="106363"/>
          </a:xfrm>
          <a:custGeom>
            <a:rect b="b" l="l" r="r" t="t"/>
            <a:pathLst>
              <a:path extrusionOk="0" h="67" w="148">
                <a:moveTo>
                  <a:pt x="0" y="66"/>
                </a:moveTo>
                <a:lnTo>
                  <a:pt x="147" y="45"/>
                </a:lnTo>
                <a:lnTo>
                  <a:pt x="11" y="0"/>
                </a:lnTo>
                <a:lnTo>
                  <a:pt x="0" y="66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25"/>
          <p:cNvGrpSpPr/>
          <p:nvPr/>
        </p:nvGrpSpPr>
        <p:grpSpPr>
          <a:xfrm>
            <a:off x="3371850" y="2251075"/>
            <a:ext cx="2087563" cy="241300"/>
            <a:chOff x="2266" y="1418"/>
            <a:chExt cx="1315" cy="152"/>
          </a:xfrm>
        </p:grpSpPr>
        <p:sp>
          <p:nvSpPr>
            <p:cNvPr id="944" name="Google Shape;944;p25"/>
            <p:cNvSpPr/>
            <p:nvPr/>
          </p:nvSpPr>
          <p:spPr>
            <a:xfrm>
              <a:off x="2310" y="1539"/>
              <a:ext cx="49" cy="17"/>
            </a:xfrm>
            <a:custGeom>
              <a:rect b="b" l="l" r="r" t="t"/>
              <a:pathLst>
                <a:path extrusionOk="0" h="17" w="49">
                  <a:moveTo>
                    <a:pt x="0" y="16"/>
                  </a:moveTo>
                  <a:lnTo>
                    <a:pt x="6" y="10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8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5"/>
            <p:cNvSpPr/>
            <p:nvPr/>
          </p:nvSpPr>
          <p:spPr>
            <a:xfrm>
              <a:off x="2451" y="1537"/>
              <a:ext cx="49" cy="17"/>
            </a:xfrm>
            <a:custGeom>
              <a:rect b="b" l="l" r="r" t="t"/>
              <a:pathLst>
                <a:path extrusionOk="0" h="17" w="49">
                  <a:moveTo>
                    <a:pt x="0" y="4"/>
                  </a:moveTo>
                  <a:lnTo>
                    <a:pt x="8" y="10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5"/>
            <p:cNvSpPr/>
            <p:nvPr/>
          </p:nvSpPr>
          <p:spPr>
            <a:xfrm>
              <a:off x="2499" y="1519"/>
              <a:ext cx="49" cy="17"/>
            </a:xfrm>
            <a:custGeom>
              <a:rect b="b" l="l" r="r" t="t"/>
              <a:pathLst>
                <a:path extrusionOk="0" h="17" w="49">
                  <a:moveTo>
                    <a:pt x="0" y="16"/>
                  </a:move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8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5"/>
            <p:cNvSpPr/>
            <p:nvPr/>
          </p:nvSpPr>
          <p:spPr>
            <a:xfrm>
              <a:off x="2547" y="1533"/>
              <a:ext cx="49" cy="15"/>
            </a:xfrm>
            <a:custGeom>
              <a:rect b="b" l="l" r="r" t="t"/>
              <a:pathLst>
                <a:path extrusionOk="0" h="15" w="49">
                  <a:moveTo>
                    <a:pt x="0" y="0"/>
                  </a:moveTo>
                  <a:lnTo>
                    <a:pt x="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4" y="14"/>
                  </a:lnTo>
                  <a:lnTo>
                    <a:pt x="30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5"/>
            <p:cNvSpPr/>
            <p:nvPr/>
          </p:nvSpPr>
          <p:spPr>
            <a:xfrm>
              <a:off x="2593" y="1519"/>
              <a:ext cx="48" cy="15"/>
            </a:xfrm>
            <a:custGeom>
              <a:rect b="b" l="l" r="r" t="t"/>
              <a:pathLst>
                <a:path extrusionOk="0" h="15" w="48">
                  <a:moveTo>
                    <a:pt x="0" y="14"/>
                  </a:moveTo>
                  <a:lnTo>
                    <a:pt x="8" y="8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1" y="2"/>
                  </a:lnTo>
                  <a:lnTo>
                    <a:pt x="35" y="4"/>
                  </a:lnTo>
                  <a:lnTo>
                    <a:pt x="41" y="8"/>
                  </a:lnTo>
                  <a:lnTo>
                    <a:pt x="47" y="14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5"/>
            <p:cNvSpPr/>
            <p:nvPr/>
          </p:nvSpPr>
          <p:spPr>
            <a:xfrm>
              <a:off x="2640" y="1533"/>
              <a:ext cx="49" cy="15"/>
            </a:xfrm>
            <a:custGeom>
              <a:rect b="b" l="l" r="r" t="t"/>
              <a:pathLst>
                <a:path extrusionOk="0" h="15" w="49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5"/>
            <p:cNvSpPr/>
            <p:nvPr/>
          </p:nvSpPr>
          <p:spPr>
            <a:xfrm>
              <a:off x="2688" y="1519"/>
              <a:ext cx="47" cy="15"/>
            </a:xfrm>
            <a:custGeom>
              <a:rect b="b" l="l" r="r" t="t"/>
              <a:pathLst>
                <a:path extrusionOk="0" h="15" w="47">
                  <a:moveTo>
                    <a:pt x="0" y="14"/>
                  </a:moveTo>
                  <a:lnTo>
                    <a:pt x="6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8"/>
                  </a:lnTo>
                  <a:lnTo>
                    <a:pt x="46" y="14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5"/>
            <p:cNvSpPr/>
            <p:nvPr/>
          </p:nvSpPr>
          <p:spPr>
            <a:xfrm>
              <a:off x="2734" y="1533"/>
              <a:ext cx="47" cy="15"/>
            </a:xfrm>
            <a:custGeom>
              <a:rect b="b" l="l" r="r" t="t"/>
              <a:pathLst>
                <a:path extrusionOk="0" h="15" w="47">
                  <a:moveTo>
                    <a:pt x="0" y="0"/>
                  </a:moveTo>
                  <a:lnTo>
                    <a:pt x="6" y="6"/>
                  </a:lnTo>
                  <a:lnTo>
                    <a:pt x="12" y="10"/>
                  </a:lnTo>
                  <a:lnTo>
                    <a:pt x="18" y="12"/>
                  </a:lnTo>
                  <a:lnTo>
                    <a:pt x="24" y="14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2" y="6"/>
                  </a:lnTo>
                  <a:lnTo>
                    <a:pt x="46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5"/>
            <p:cNvSpPr/>
            <p:nvPr/>
          </p:nvSpPr>
          <p:spPr>
            <a:xfrm>
              <a:off x="2782" y="1519"/>
              <a:ext cx="49" cy="15"/>
            </a:xfrm>
            <a:custGeom>
              <a:rect b="b" l="l" r="r" t="t"/>
              <a:pathLst>
                <a:path extrusionOk="0" h="15" w="49">
                  <a:moveTo>
                    <a:pt x="0" y="14"/>
                  </a:moveTo>
                  <a:lnTo>
                    <a:pt x="6" y="8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2"/>
                  </a:lnTo>
                  <a:lnTo>
                    <a:pt x="42" y="8"/>
                  </a:lnTo>
                  <a:lnTo>
                    <a:pt x="48" y="14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5"/>
            <p:cNvSpPr/>
            <p:nvPr/>
          </p:nvSpPr>
          <p:spPr>
            <a:xfrm>
              <a:off x="3110" y="1487"/>
              <a:ext cx="47" cy="19"/>
            </a:xfrm>
            <a:custGeom>
              <a:rect b="b" l="l" r="r" t="t"/>
              <a:pathLst>
                <a:path extrusionOk="0" h="19" w="47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5"/>
            <p:cNvSpPr/>
            <p:nvPr/>
          </p:nvSpPr>
          <p:spPr>
            <a:xfrm>
              <a:off x="3158" y="1470"/>
              <a:ext cx="47" cy="18"/>
            </a:xfrm>
            <a:custGeom>
              <a:rect b="b" l="l" r="r" t="t"/>
              <a:pathLst>
                <a:path extrusionOk="0" h="18" w="47">
                  <a:moveTo>
                    <a:pt x="0" y="17"/>
                  </a:moveTo>
                  <a:lnTo>
                    <a:pt x="4" y="12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5"/>
            <p:cNvSpPr/>
            <p:nvPr/>
          </p:nvSpPr>
          <p:spPr>
            <a:xfrm>
              <a:off x="3204" y="1476"/>
              <a:ext cx="49" cy="16"/>
            </a:xfrm>
            <a:custGeom>
              <a:rect b="b" l="l" r="r" t="t"/>
              <a:pathLst>
                <a:path extrusionOk="0" h="16" w="49">
                  <a:moveTo>
                    <a:pt x="0" y="6"/>
                  </a:moveTo>
                  <a:lnTo>
                    <a:pt x="8" y="9"/>
                  </a:lnTo>
                  <a:lnTo>
                    <a:pt x="14" y="13"/>
                  </a:lnTo>
                  <a:lnTo>
                    <a:pt x="20" y="15"/>
                  </a:lnTo>
                  <a:lnTo>
                    <a:pt x="26" y="15"/>
                  </a:lnTo>
                  <a:lnTo>
                    <a:pt x="32" y="13"/>
                  </a:lnTo>
                  <a:lnTo>
                    <a:pt x="38" y="11"/>
                  </a:lnTo>
                  <a:lnTo>
                    <a:pt x="42" y="6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5"/>
            <p:cNvSpPr/>
            <p:nvPr/>
          </p:nvSpPr>
          <p:spPr>
            <a:xfrm>
              <a:off x="3252" y="1458"/>
              <a:ext cx="47" cy="17"/>
            </a:xfrm>
            <a:custGeom>
              <a:rect b="b" l="l" r="r" t="t"/>
              <a:pathLst>
                <a:path extrusionOk="0" h="17" w="47">
                  <a:moveTo>
                    <a:pt x="0" y="16"/>
                  </a:move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1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5"/>
            <p:cNvSpPr/>
            <p:nvPr/>
          </p:nvSpPr>
          <p:spPr>
            <a:xfrm>
              <a:off x="3298" y="1462"/>
              <a:ext cx="48" cy="17"/>
            </a:xfrm>
            <a:custGeom>
              <a:rect b="b" l="l" r="r" t="t"/>
              <a:pathLst>
                <a:path extrusionOk="0" h="17" w="48">
                  <a:moveTo>
                    <a:pt x="0" y="6"/>
                  </a:moveTo>
                  <a:lnTo>
                    <a:pt x="8" y="12"/>
                  </a:lnTo>
                  <a:lnTo>
                    <a:pt x="14" y="16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6"/>
                  </a:lnTo>
                  <a:lnTo>
                    <a:pt x="37" y="12"/>
                  </a:lnTo>
                  <a:lnTo>
                    <a:pt x="41" y="6"/>
                  </a:lnTo>
                  <a:lnTo>
                    <a:pt x="47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5"/>
            <p:cNvSpPr/>
            <p:nvPr/>
          </p:nvSpPr>
          <p:spPr>
            <a:xfrm>
              <a:off x="3345" y="1444"/>
              <a:ext cx="47" cy="19"/>
            </a:xfrm>
            <a:custGeom>
              <a:rect b="b" l="l" r="r" t="t"/>
              <a:pathLst>
                <a:path extrusionOk="0" h="19" w="47">
                  <a:moveTo>
                    <a:pt x="0" y="18"/>
                  </a:move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5"/>
            <p:cNvSpPr/>
            <p:nvPr/>
          </p:nvSpPr>
          <p:spPr>
            <a:xfrm>
              <a:off x="3391" y="1448"/>
              <a:ext cx="49" cy="19"/>
            </a:xfrm>
            <a:custGeom>
              <a:rect b="b" l="l" r="r" t="t"/>
              <a:pathLst>
                <a:path extrusionOk="0" h="19" w="49">
                  <a:moveTo>
                    <a:pt x="0" y="8"/>
                  </a:moveTo>
                  <a:lnTo>
                    <a:pt x="8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8" y="12"/>
                  </a:lnTo>
                  <a:lnTo>
                    <a:pt x="42" y="8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5"/>
            <p:cNvSpPr/>
            <p:nvPr/>
          </p:nvSpPr>
          <p:spPr>
            <a:xfrm>
              <a:off x="3439" y="1430"/>
              <a:ext cx="47" cy="19"/>
            </a:xfrm>
            <a:custGeom>
              <a:rect b="b" l="l" r="r" t="t"/>
              <a:pathLst>
                <a:path extrusionOk="0" h="19" w="47">
                  <a:moveTo>
                    <a:pt x="0" y="18"/>
                  </a:moveTo>
                  <a:lnTo>
                    <a:pt x="6" y="12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5"/>
            <p:cNvSpPr/>
            <p:nvPr/>
          </p:nvSpPr>
          <p:spPr>
            <a:xfrm>
              <a:off x="3485" y="1436"/>
              <a:ext cx="49" cy="17"/>
            </a:xfrm>
            <a:custGeom>
              <a:rect b="b" l="l" r="r" t="t"/>
              <a:pathLst>
                <a:path extrusionOk="0" h="17" w="49">
                  <a:moveTo>
                    <a:pt x="0" y="6"/>
                  </a:moveTo>
                  <a:lnTo>
                    <a:pt x="8" y="12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8" y="12"/>
                  </a:lnTo>
                  <a:lnTo>
                    <a:pt x="44" y="6"/>
                  </a:lnTo>
                  <a:lnTo>
                    <a:pt x="48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5"/>
            <p:cNvSpPr/>
            <p:nvPr/>
          </p:nvSpPr>
          <p:spPr>
            <a:xfrm>
              <a:off x="3533" y="1418"/>
              <a:ext cx="48" cy="19"/>
            </a:xfrm>
            <a:custGeom>
              <a:rect b="b" l="l" r="r" t="t"/>
              <a:pathLst>
                <a:path extrusionOk="0" h="19" w="48">
                  <a:moveTo>
                    <a:pt x="0" y="18"/>
                  </a:moveTo>
                  <a:lnTo>
                    <a:pt x="6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7" y="1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5"/>
            <p:cNvSpPr/>
            <p:nvPr/>
          </p:nvSpPr>
          <p:spPr>
            <a:xfrm>
              <a:off x="2830" y="1525"/>
              <a:ext cx="46" cy="19"/>
            </a:xfrm>
            <a:custGeom>
              <a:rect b="b" l="l" r="r" t="t"/>
              <a:pathLst>
                <a:path extrusionOk="0" h="19" w="46">
                  <a:moveTo>
                    <a:pt x="0" y="8"/>
                  </a:moveTo>
                  <a:lnTo>
                    <a:pt x="6" y="12"/>
                  </a:lnTo>
                  <a:lnTo>
                    <a:pt x="12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1" y="8"/>
                  </a:lnTo>
                  <a:lnTo>
                    <a:pt x="45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5"/>
            <p:cNvSpPr/>
            <p:nvPr/>
          </p:nvSpPr>
          <p:spPr>
            <a:xfrm>
              <a:off x="2875" y="1509"/>
              <a:ext cx="49" cy="19"/>
            </a:xfrm>
            <a:custGeom>
              <a:rect b="b" l="l" r="r" t="t"/>
              <a:pathLst>
                <a:path extrusionOk="0" h="19" w="49">
                  <a:moveTo>
                    <a:pt x="0" y="18"/>
                  </a:moveTo>
                  <a:lnTo>
                    <a:pt x="6" y="10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8" y="1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5"/>
            <p:cNvSpPr/>
            <p:nvPr/>
          </p:nvSpPr>
          <p:spPr>
            <a:xfrm>
              <a:off x="2923" y="1513"/>
              <a:ext cx="47" cy="19"/>
            </a:xfrm>
            <a:custGeom>
              <a:rect b="b" l="l" r="r" t="t"/>
              <a:pathLst>
                <a:path extrusionOk="0" h="19" w="47">
                  <a:moveTo>
                    <a:pt x="0" y="8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5"/>
            <p:cNvSpPr/>
            <p:nvPr/>
          </p:nvSpPr>
          <p:spPr>
            <a:xfrm>
              <a:off x="2969" y="1495"/>
              <a:ext cx="49" cy="19"/>
            </a:xfrm>
            <a:custGeom>
              <a:rect b="b" l="l" r="r" t="t"/>
              <a:pathLst>
                <a:path extrusionOk="0" h="19" w="49">
                  <a:moveTo>
                    <a:pt x="0" y="18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2" y="6"/>
                  </a:lnTo>
                  <a:lnTo>
                    <a:pt x="48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5"/>
            <p:cNvSpPr/>
            <p:nvPr/>
          </p:nvSpPr>
          <p:spPr>
            <a:xfrm>
              <a:off x="3017" y="1501"/>
              <a:ext cx="47" cy="17"/>
            </a:xfrm>
            <a:custGeom>
              <a:rect b="b" l="l" r="r" t="t"/>
              <a:pathLst>
                <a:path extrusionOk="0" h="17" w="47">
                  <a:moveTo>
                    <a:pt x="0" y="6"/>
                  </a:moveTo>
                  <a:lnTo>
                    <a:pt x="6" y="12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6" y="16"/>
                  </a:lnTo>
                  <a:lnTo>
                    <a:pt x="32" y="14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46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5"/>
            <p:cNvSpPr/>
            <p:nvPr/>
          </p:nvSpPr>
          <p:spPr>
            <a:xfrm>
              <a:off x="3063" y="1484"/>
              <a:ext cx="48" cy="16"/>
            </a:xfrm>
            <a:custGeom>
              <a:rect b="b" l="l" r="r" t="t"/>
              <a:pathLst>
                <a:path extrusionOk="0" h="16" w="48">
                  <a:moveTo>
                    <a:pt x="0" y="15"/>
                  </a:moveTo>
                  <a:lnTo>
                    <a:pt x="6" y="9"/>
                  </a:lnTo>
                  <a:lnTo>
                    <a:pt x="12" y="3"/>
                  </a:lnTo>
                  <a:lnTo>
                    <a:pt x="18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1" y="5"/>
                  </a:lnTo>
                  <a:lnTo>
                    <a:pt x="47" y="9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5"/>
            <p:cNvSpPr/>
            <p:nvPr/>
          </p:nvSpPr>
          <p:spPr>
            <a:xfrm>
              <a:off x="2266" y="1551"/>
              <a:ext cx="47" cy="19"/>
            </a:xfrm>
            <a:custGeom>
              <a:rect b="b" l="l" r="r" t="t"/>
              <a:pathLst>
                <a:path extrusionOk="0" h="19" w="47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6" y="18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2" y="8"/>
                  </a:lnTo>
                  <a:lnTo>
                    <a:pt x="46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5"/>
            <p:cNvSpPr/>
            <p:nvPr/>
          </p:nvSpPr>
          <p:spPr>
            <a:xfrm>
              <a:off x="2356" y="1545"/>
              <a:ext cx="46" cy="19"/>
            </a:xfrm>
            <a:custGeom>
              <a:rect b="b" l="l" r="r" t="t"/>
              <a:pathLst>
                <a:path extrusionOk="0" h="19" w="46">
                  <a:moveTo>
                    <a:pt x="0" y="6"/>
                  </a:moveTo>
                  <a:lnTo>
                    <a:pt x="6" y="12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5" y="18"/>
                  </a:lnTo>
                  <a:lnTo>
                    <a:pt x="31" y="16"/>
                  </a:lnTo>
                  <a:lnTo>
                    <a:pt x="35" y="12"/>
                  </a:lnTo>
                  <a:lnTo>
                    <a:pt x="41" y="8"/>
                  </a:lnTo>
                  <a:lnTo>
                    <a:pt x="45" y="0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5"/>
            <p:cNvSpPr/>
            <p:nvPr/>
          </p:nvSpPr>
          <p:spPr>
            <a:xfrm>
              <a:off x="2403" y="1529"/>
              <a:ext cx="47" cy="17"/>
            </a:xfrm>
            <a:custGeom>
              <a:rect b="b" l="l" r="r" t="t"/>
              <a:pathLst>
                <a:path extrusionOk="0" h="17" w="47">
                  <a:moveTo>
                    <a:pt x="0" y="16"/>
                  </a:move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6"/>
                  </a:lnTo>
                  <a:lnTo>
                    <a:pt x="46" y="12"/>
                  </a:lnTo>
                </a:path>
              </a:pathLst>
            </a:custGeom>
            <a:noFill/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2" name="Google Shape;972;p25"/>
          <p:cNvSpPr/>
          <p:nvPr/>
        </p:nvSpPr>
        <p:spPr>
          <a:xfrm>
            <a:off x="5364163" y="2225675"/>
            <a:ext cx="234950" cy="106363"/>
          </a:xfrm>
          <a:custGeom>
            <a:rect b="b" l="l" r="r" t="t"/>
            <a:pathLst>
              <a:path extrusionOk="0" h="67" w="148">
                <a:moveTo>
                  <a:pt x="0" y="0"/>
                </a:moveTo>
                <a:lnTo>
                  <a:pt x="147" y="20"/>
                </a:lnTo>
                <a:lnTo>
                  <a:pt x="11" y="66"/>
                </a:lnTo>
                <a:lnTo>
                  <a:pt x="0" y="0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3" name="Google Shape;973;p25"/>
          <p:cNvGrpSpPr/>
          <p:nvPr/>
        </p:nvGrpSpPr>
        <p:grpSpPr>
          <a:xfrm>
            <a:off x="4283075" y="1914525"/>
            <a:ext cx="109538" cy="712788"/>
            <a:chOff x="2840" y="1206"/>
            <a:chExt cx="69" cy="449"/>
          </a:xfrm>
        </p:grpSpPr>
        <p:sp>
          <p:nvSpPr>
            <p:cNvPr id="974" name="Google Shape;974;p25"/>
            <p:cNvSpPr/>
            <p:nvPr/>
          </p:nvSpPr>
          <p:spPr>
            <a:xfrm>
              <a:off x="2840" y="1498"/>
              <a:ext cx="47" cy="157"/>
            </a:xfrm>
            <a:custGeom>
              <a:rect b="b" l="l" r="r" t="t"/>
              <a:pathLst>
                <a:path extrusionOk="0" h="157" w="47">
                  <a:moveTo>
                    <a:pt x="12" y="156"/>
                  </a:moveTo>
                  <a:lnTo>
                    <a:pt x="1" y="134"/>
                  </a:lnTo>
                  <a:lnTo>
                    <a:pt x="1" y="117"/>
                  </a:lnTo>
                  <a:lnTo>
                    <a:pt x="24" y="106"/>
                  </a:lnTo>
                  <a:lnTo>
                    <a:pt x="34" y="87"/>
                  </a:lnTo>
                  <a:lnTo>
                    <a:pt x="24" y="69"/>
                  </a:lnTo>
                  <a:lnTo>
                    <a:pt x="0" y="56"/>
                  </a:lnTo>
                  <a:lnTo>
                    <a:pt x="1" y="37"/>
                  </a:lnTo>
                  <a:lnTo>
                    <a:pt x="24" y="29"/>
                  </a:lnTo>
                  <a:lnTo>
                    <a:pt x="46" y="28"/>
                  </a:lnTo>
                  <a:lnTo>
                    <a:pt x="34" y="8"/>
                  </a:lnTo>
                  <a:lnTo>
                    <a:pt x="13" y="0"/>
                  </a:lnTo>
                </a:path>
              </a:pathLst>
            </a:custGeom>
            <a:solidFill>
              <a:schemeClr val="dk2"/>
            </a:solidFill>
            <a:ln cap="rnd" cmpd="sng" w="127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5" name="Google Shape;975;p25"/>
            <p:cNvGrpSpPr/>
            <p:nvPr/>
          </p:nvGrpSpPr>
          <p:grpSpPr>
            <a:xfrm>
              <a:off x="2840" y="1206"/>
              <a:ext cx="69" cy="291"/>
              <a:chOff x="2840" y="1206"/>
              <a:chExt cx="69" cy="291"/>
            </a:xfrm>
          </p:grpSpPr>
          <p:sp>
            <p:nvSpPr>
              <p:cNvPr id="976" name="Google Shape;976;p25"/>
              <p:cNvSpPr/>
              <p:nvPr/>
            </p:nvSpPr>
            <p:spPr>
              <a:xfrm>
                <a:off x="2840" y="1342"/>
                <a:ext cx="57" cy="155"/>
              </a:xfrm>
              <a:custGeom>
                <a:rect b="b" l="l" r="r" t="t"/>
                <a:pathLst>
                  <a:path extrusionOk="0" h="155" w="57">
                    <a:moveTo>
                      <a:pt x="9" y="154"/>
                    </a:moveTo>
                    <a:lnTo>
                      <a:pt x="0" y="132"/>
                    </a:lnTo>
                    <a:lnTo>
                      <a:pt x="2" y="114"/>
                    </a:lnTo>
                    <a:lnTo>
                      <a:pt x="26" y="108"/>
                    </a:lnTo>
                    <a:lnTo>
                      <a:pt x="41" y="87"/>
                    </a:lnTo>
                    <a:lnTo>
                      <a:pt x="31" y="70"/>
                    </a:lnTo>
                    <a:lnTo>
                      <a:pt x="9" y="56"/>
                    </a:lnTo>
                    <a:lnTo>
                      <a:pt x="13" y="37"/>
                    </a:lnTo>
                    <a:lnTo>
                      <a:pt x="35" y="33"/>
                    </a:lnTo>
                    <a:lnTo>
                      <a:pt x="56" y="35"/>
                    </a:lnTo>
                    <a:lnTo>
                      <a:pt x="49" y="10"/>
                    </a:lnTo>
                    <a:lnTo>
                      <a:pt x="29" y="0"/>
                    </a:lnTo>
                  </a:path>
                </a:pathLst>
              </a:custGeom>
              <a:solidFill>
                <a:schemeClr val="dk2"/>
              </a:solidFill>
              <a:ln cap="rnd" cmpd="sng" w="127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5"/>
              <p:cNvSpPr/>
              <p:nvPr/>
            </p:nvSpPr>
            <p:spPr>
              <a:xfrm>
                <a:off x="2863" y="1206"/>
                <a:ext cx="46" cy="152"/>
              </a:xfrm>
              <a:custGeom>
                <a:rect b="b" l="l" r="r" t="t"/>
                <a:pathLst>
                  <a:path extrusionOk="0" h="152" w="46">
                    <a:moveTo>
                      <a:pt x="23" y="151"/>
                    </a:moveTo>
                    <a:lnTo>
                      <a:pt x="9" y="133"/>
                    </a:lnTo>
                    <a:lnTo>
                      <a:pt x="8" y="113"/>
                    </a:lnTo>
                    <a:lnTo>
                      <a:pt x="30" y="100"/>
                    </a:lnTo>
                    <a:lnTo>
                      <a:pt x="39" y="82"/>
                    </a:lnTo>
                    <a:lnTo>
                      <a:pt x="26" y="63"/>
                    </a:lnTo>
                    <a:lnTo>
                      <a:pt x="2" y="55"/>
                    </a:lnTo>
                    <a:lnTo>
                      <a:pt x="0" y="37"/>
                    </a:lnTo>
                    <a:lnTo>
                      <a:pt x="23" y="24"/>
                    </a:lnTo>
                    <a:lnTo>
                      <a:pt x="45" y="23"/>
                    </a:lnTo>
                    <a:lnTo>
                      <a:pt x="31" y="5"/>
                    </a:lnTo>
                    <a:lnTo>
                      <a:pt x="8" y="0"/>
                    </a:lnTo>
                  </a:path>
                </a:pathLst>
              </a:custGeom>
              <a:solidFill>
                <a:schemeClr val="dk2"/>
              </a:solidFill>
              <a:ln cap="rnd" cmpd="sng" w="12700">
                <a:solidFill>
                  <a:srgbClr val="FF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8" name="Google Shape;978;p25"/>
          <p:cNvSpPr/>
          <p:nvPr/>
        </p:nvSpPr>
        <p:spPr>
          <a:xfrm>
            <a:off x="4725988" y="2028825"/>
            <a:ext cx="158750" cy="223838"/>
          </a:xfrm>
          <a:custGeom>
            <a:rect b="b" l="l" r="r" t="t"/>
            <a:pathLst>
              <a:path extrusionOk="0" h="141" w="100">
                <a:moveTo>
                  <a:pt x="0" y="108"/>
                </a:moveTo>
                <a:lnTo>
                  <a:pt x="99" y="0"/>
                </a:lnTo>
                <a:lnTo>
                  <a:pt x="60" y="140"/>
                </a:lnTo>
                <a:lnTo>
                  <a:pt x="0" y="108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5"/>
          <p:cNvSpPr/>
          <p:nvPr/>
        </p:nvSpPr>
        <p:spPr>
          <a:xfrm>
            <a:off x="4284663" y="1841500"/>
            <a:ext cx="109537" cy="231775"/>
          </a:xfrm>
          <a:custGeom>
            <a:rect b="b" l="l" r="r" t="t"/>
            <a:pathLst>
              <a:path extrusionOk="0" h="146" w="69">
                <a:moveTo>
                  <a:pt x="0" y="145"/>
                </a:moveTo>
                <a:lnTo>
                  <a:pt x="36" y="0"/>
                </a:lnTo>
                <a:lnTo>
                  <a:pt x="68" y="140"/>
                </a:lnTo>
                <a:lnTo>
                  <a:pt x="0" y="145"/>
                </a:lnTo>
              </a:path>
            </a:pathLst>
          </a:custGeom>
          <a:solidFill>
            <a:schemeClr val="dk2"/>
          </a:solidFill>
          <a:ln cap="rnd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5"/>
          <p:cNvSpPr/>
          <p:nvPr/>
        </p:nvSpPr>
        <p:spPr>
          <a:xfrm>
            <a:off x="5805488" y="1935163"/>
            <a:ext cx="115887" cy="2052637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5"/>
          <p:cNvSpPr/>
          <p:nvPr/>
        </p:nvSpPr>
        <p:spPr>
          <a:xfrm rot="-5400000">
            <a:off x="4498181" y="729457"/>
            <a:ext cx="85725" cy="2052638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6"/>
          <p:cNvSpPr txBox="1"/>
          <p:nvPr/>
        </p:nvSpPr>
        <p:spPr>
          <a:xfrm>
            <a:off x="528638" y="4492625"/>
            <a:ext cx="1092200" cy="461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Laser </a:t>
            </a:r>
            <a:endParaRPr/>
          </a:p>
        </p:txBody>
      </p:sp>
      <p:sp>
        <p:nvSpPr>
          <p:cNvPr id="987" name="Google Shape;987;p26"/>
          <p:cNvSpPr txBox="1"/>
          <p:nvPr/>
        </p:nvSpPr>
        <p:spPr>
          <a:xfrm>
            <a:off x="5075238" y="4786313"/>
            <a:ext cx="4068762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Duża komórka - wysoki FSC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26"/>
          <p:cNvSpPr txBox="1"/>
          <p:nvPr/>
        </p:nvSpPr>
        <p:spPr>
          <a:xfrm>
            <a:off x="2168525" y="495300"/>
            <a:ext cx="4824413" cy="5286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l-P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Rozproszenie na  wprost  (FS)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26"/>
          <p:cNvSpPr/>
          <p:nvPr/>
        </p:nvSpPr>
        <p:spPr>
          <a:xfrm>
            <a:off x="3835400" y="2185988"/>
            <a:ext cx="552450" cy="452437"/>
          </a:xfrm>
          <a:custGeom>
            <a:rect b="b" l="l" r="r" t="t"/>
            <a:pathLst>
              <a:path extrusionOk="0" h="285" w="348">
                <a:moveTo>
                  <a:pt x="336" y="88"/>
                </a:moveTo>
                <a:cubicBezTo>
                  <a:pt x="297" y="62"/>
                  <a:pt x="281" y="48"/>
                  <a:pt x="235" y="33"/>
                </a:cubicBezTo>
                <a:cubicBezTo>
                  <a:pt x="186" y="0"/>
                  <a:pt x="154" y="6"/>
                  <a:pt x="98" y="24"/>
                </a:cubicBezTo>
                <a:cubicBezTo>
                  <a:pt x="73" y="41"/>
                  <a:pt x="56" y="59"/>
                  <a:pt x="34" y="79"/>
                </a:cubicBezTo>
                <a:cubicBezTo>
                  <a:pt x="20" y="123"/>
                  <a:pt x="0" y="194"/>
                  <a:pt x="53" y="225"/>
                </a:cubicBezTo>
                <a:cubicBezTo>
                  <a:pt x="69" y="235"/>
                  <a:pt x="89" y="237"/>
                  <a:pt x="107" y="244"/>
                </a:cubicBezTo>
                <a:cubicBezTo>
                  <a:pt x="150" y="285"/>
                  <a:pt x="198" y="268"/>
                  <a:pt x="254" y="262"/>
                </a:cubicBezTo>
                <a:cubicBezTo>
                  <a:pt x="292" y="249"/>
                  <a:pt x="314" y="222"/>
                  <a:pt x="336" y="189"/>
                </a:cubicBezTo>
                <a:cubicBezTo>
                  <a:pt x="348" y="153"/>
                  <a:pt x="336" y="126"/>
                  <a:pt x="336" y="88"/>
                </a:cubicBezTo>
                <a:close/>
              </a:path>
            </a:pathLst>
          </a:custGeom>
          <a:solidFill>
            <a:srgbClr val="FF7C8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6"/>
          <p:cNvSpPr/>
          <p:nvPr/>
        </p:nvSpPr>
        <p:spPr>
          <a:xfrm>
            <a:off x="3875088" y="2208213"/>
            <a:ext cx="434975" cy="393700"/>
          </a:xfrm>
          <a:custGeom>
            <a:rect b="b" l="l" r="r" t="t"/>
            <a:pathLst>
              <a:path extrusionOk="0" h="248" w="274">
                <a:moveTo>
                  <a:pt x="220" y="38"/>
                </a:moveTo>
                <a:cubicBezTo>
                  <a:pt x="182" y="0"/>
                  <a:pt x="154" y="12"/>
                  <a:pt x="101" y="19"/>
                </a:cubicBezTo>
                <a:cubicBezTo>
                  <a:pt x="59" y="33"/>
                  <a:pt x="49" y="63"/>
                  <a:pt x="18" y="92"/>
                </a:cubicBezTo>
                <a:cubicBezTo>
                  <a:pt x="0" y="149"/>
                  <a:pt x="7" y="192"/>
                  <a:pt x="64" y="211"/>
                </a:cubicBezTo>
                <a:cubicBezTo>
                  <a:pt x="98" y="247"/>
                  <a:pt x="131" y="242"/>
                  <a:pt x="183" y="248"/>
                </a:cubicBezTo>
                <a:cubicBezTo>
                  <a:pt x="205" y="243"/>
                  <a:pt x="232" y="246"/>
                  <a:pt x="247" y="230"/>
                </a:cubicBezTo>
                <a:cubicBezTo>
                  <a:pt x="254" y="223"/>
                  <a:pt x="252" y="211"/>
                  <a:pt x="256" y="202"/>
                </a:cubicBezTo>
                <a:cubicBezTo>
                  <a:pt x="261" y="192"/>
                  <a:pt x="268" y="184"/>
                  <a:pt x="274" y="175"/>
                </a:cubicBezTo>
                <a:cubicBezTo>
                  <a:pt x="272" y="167"/>
                  <a:pt x="261" y="103"/>
                  <a:pt x="256" y="92"/>
                </a:cubicBezTo>
                <a:cubicBezTo>
                  <a:pt x="243" y="62"/>
                  <a:pt x="199" y="57"/>
                  <a:pt x="220" y="38"/>
                </a:cubicBezTo>
                <a:close/>
              </a:path>
            </a:pathLst>
          </a:custGeom>
          <a:solidFill>
            <a:srgbClr val="51D8F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1" name="Google Shape;991;p26"/>
          <p:cNvCxnSpPr/>
          <p:nvPr/>
        </p:nvCxnSpPr>
        <p:spPr>
          <a:xfrm>
            <a:off x="323850" y="2420938"/>
            <a:ext cx="3095625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2" name="Google Shape;992;p26"/>
          <p:cNvCxnSpPr/>
          <p:nvPr/>
        </p:nvCxnSpPr>
        <p:spPr>
          <a:xfrm flipH="1" rot="10800000">
            <a:off x="3419475" y="1989138"/>
            <a:ext cx="1152525" cy="431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26"/>
          <p:cNvCxnSpPr/>
          <p:nvPr/>
        </p:nvCxnSpPr>
        <p:spPr>
          <a:xfrm>
            <a:off x="3403600" y="2433638"/>
            <a:ext cx="1168400" cy="347662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994" name="Google Shape;994;p26"/>
          <p:cNvSpPr/>
          <p:nvPr/>
        </p:nvSpPr>
        <p:spPr>
          <a:xfrm>
            <a:off x="390525" y="1917700"/>
            <a:ext cx="1006475" cy="461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Laser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5" name="Google Shape;995;p26"/>
          <p:cNvCxnSpPr/>
          <p:nvPr/>
        </p:nvCxnSpPr>
        <p:spPr>
          <a:xfrm>
            <a:off x="179388" y="5084763"/>
            <a:ext cx="3095625" cy="0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6" name="Google Shape;996;p26"/>
          <p:cNvCxnSpPr/>
          <p:nvPr/>
        </p:nvCxnSpPr>
        <p:spPr>
          <a:xfrm flipH="1" rot="10800000">
            <a:off x="3290888" y="3790950"/>
            <a:ext cx="1628775" cy="1279525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997" name="Google Shape;997;p26"/>
          <p:cNvCxnSpPr/>
          <p:nvPr/>
        </p:nvCxnSpPr>
        <p:spPr>
          <a:xfrm>
            <a:off x="3276600" y="5207000"/>
            <a:ext cx="1582738" cy="10810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998" name="Google Shape;998;p26"/>
          <p:cNvSpPr txBox="1"/>
          <p:nvPr/>
        </p:nvSpPr>
        <p:spPr>
          <a:xfrm>
            <a:off x="5351463" y="2214563"/>
            <a:ext cx="3827462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mała komórka - mały FSC</a:t>
            </a:r>
            <a:r>
              <a:rPr lang="pl-PL" sz="2400">
                <a:solidFill>
                  <a:srgbClr val="D6EC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9" name="Google Shape;999;p26"/>
          <p:cNvSpPr txBox="1"/>
          <p:nvPr/>
        </p:nvSpPr>
        <p:spPr>
          <a:xfrm>
            <a:off x="5518150" y="1454150"/>
            <a:ext cx="1574800" cy="52863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Wielkość</a:t>
            </a:r>
            <a:endParaRPr b="1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6"/>
          <p:cNvSpPr/>
          <p:nvPr/>
        </p:nvSpPr>
        <p:spPr>
          <a:xfrm>
            <a:off x="3643313" y="4643438"/>
            <a:ext cx="1000125" cy="928687"/>
          </a:xfrm>
          <a:prstGeom prst="flowChartDisplay">
            <a:avLst/>
          </a:prstGeom>
          <a:solidFill>
            <a:srgbClr val="FFAFAF"/>
          </a:solidFill>
          <a:ln cap="flat" cmpd="sng" w="19050">
            <a:solidFill>
              <a:srgbClr val="5C98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1" name="Google Shape;1001;p26"/>
          <p:cNvSpPr/>
          <p:nvPr/>
        </p:nvSpPr>
        <p:spPr>
          <a:xfrm rot="4976739">
            <a:off x="3854450" y="4783138"/>
            <a:ext cx="533400" cy="609600"/>
          </a:xfrm>
          <a:custGeom>
            <a:rect b="b" l="l" r="r" t="t"/>
            <a:pathLst>
              <a:path extrusionOk="0" h="918" w="924">
                <a:moveTo>
                  <a:pt x="571" y="89"/>
                </a:moveTo>
                <a:cubicBezTo>
                  <a:pt x="435" y="0"/>
                  <a:pt x="331" y="48"/>
                  <a:pt x="149" y="57"/>
                </a:cubicBezTo>
                <a:cubicBezTo>
                  <a:pt x="77" y="104"/>
                  <a:pt x="98" y="117"/>
                  <a:pt x="52" y="186"/>
                </a:cubicBezTo>
                <a:cubicBezTo>
                  <a:pt x="0" y="344"/>
                  <a:pt x="18" y="431"/>
                  <a:pt x="36" y="624"/>
                </a:cubicBezTo>
                <a:cubicBezTo>
                  <a:pt x="38" y="641"/>
                  <a:pt x="42" y="659"/>
                  <a:pt x="52" y="673"/>
                </a:cubicBezTo>
                <a:cubicBezTo>
                  <a:pt x="98" y="735"/>
                  <a:pt x="158" y="790"/>
                  <a:pt x="230" y="819"/>
                </a:cubicBezTo>
                <a:cubicBezTo>
                  <a:pt x="262" y="832"/>
                  <a:pt x="295" y="841"/>
                  <a:pt x="328" y="852"/>
                </a:cubicBezTo>
                <a:cubicBezTo>
                  <a:pt x="344" y="857"/>
                  <a:pt x="376" y="868"/>
                  <a:pt x="376" y="868"/>
                </a:cubicBezTo>
                <a:cubicBezTo>
                  <a:pt x="580" y="860"/>
                  <a:pt x="728" y="918"/>
                  <a:pt x="863" y="787"/>
                </a:cubicBezTo>
                <a:cubicBezTo>
                  <a:pt x="874" y="754"/>
                  <a:pt x="884" y="722"/>
                  <a:pt x="895" y="689"/>
                </a:cubicBezTo>
                <a:cubicBezTo>
                  <a:pt x="900" y="673"/>
                  <a:pt x="911" y="641"/>
                  <a:pt x="911" y="641"/>
                </a:cubicBezTo>
                <a:cubicBezTo>
                  <a:pt x="906" y="495"/>
                  <a:pt x="910" y="348"/>
                  <a:pt x="895" y="203"/>
                </a:cubicBezTo>
                <a:cubicBezTo>
                  <a:pt x="891" y="168"/>
                  <a:pt x="832" y="163"/>
                  <a:pt x="814" y="154"/>
                </a:cubicBezTo>
                <a:cubicBezTo>
                  <a:pt x="656" y="77"/>
                  <a:pt x="924" y="175"/>
                  <a:pt x="668" y="89"/>
                </a:cubicBezTo>
                <a:cubicBezTo>
                  <a:pt x="652" y="84"/>
                  <a:pt x="635" y="78"/>
                  <a:pt x="619" y="73"/>
                </a:cubicBezTo>
                <a:cubicBezTo>
                  <a:pt x="603" y="68"/>
                  <a:pt x="571" y="40"/>
                  <a:pt x="571" y="57"/>
                </a:cubicBezTo>
                <a:cubicBezTo>
                  <a:pt x="571" y="68"/>
                  <a:pt x="571" y="78"/>
                  <a:pt x="571" y="89"/>
                </a:cubicBezTo>
                <a:close/>
              </a:path>
            </a:pathLst>
          </a:custGeom>
          <a:solidFill>
            <a:srgbClr val="5DE8D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1238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7"/>
          <p:cNvSpPr txBox="1"/>
          <p:nvPr/>
        </p:nvSpPr>
        <p:spPr>
          <a:xfrm>
            <a:off x="1506538" y="3906838"/>
            <a:ext cx="1392237" cy="584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Laser 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7" name="Google Shape;1007;p27"/>
          <p:cNvCxnSpPr/>
          <p:nvPr/>
        </p:nvCxnSpPr>
        <p:spPr>
          <a:xfrm>
            <a:off x="1130300" y="4749800"/>
            <a:ext cx="25146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dash"/>
            <a:round/>
            <a:headEnd len="med" w="med" type="none"/>
            <a:tailEnd len="lg" w="lg" type="triangle"/>
          </a:ln>
        </p:spPr>
      </p:cxnSp>
      <p:sp>
        <p:nvSpPr>
          <p:cNvPr id="1008" name="Google Shape;1008;p27"/>
          <p:cNvSpPr txBox="1"/>
          <p:nvPr/>
        </p:nvSpPr>
        <p:spPr>
          <a:xfrm>
            <a:off x="5965825" y="3784600"/>
            <a:ext cx="1911350" cy="4619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Ziarnistości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27"/>
          <p:cNvSpPr txBox="1"/>
          <p:nvPr/>
        </p:nvSpPr>
        <p:spPr>
          <a:xfrm>
            <a:off x="920750" y="495300"/>
            <a:ext cx="7961313" cy="5238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l-PL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Rozproszenie boczne - SIDE SCATTER (SSC)</a:t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27"/>
          <p:cNvSpPr txBox="1"/>
          <p:nvPr/>
        </p:nvSpPr>
        <p:spPr>
          <a:xfrm>
            <a:off x="2151063" y="1484313"/>
            <a:ext cx="5508625" cy="8302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Światło odbite i rozproszone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Pod kątem 90º w stosunku do wiązki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7"/>
          <p:cNvSpPr/>
          <p:nvPr/>
        </p:nvSpPr>
        <p:spPr>
          <a:xfrm>
            <a:off x="3786188" y="4357688"/>
            <a:ext cx="1001712" cy="944562"/>
          </a:xfrm>
          <a:custGeom>
            <a:rect b="b" l="l" r="r" t="t"/>
            <a:pathLst>
              <a:path extrusionOk="0" h="918" w="924">
                <a:moveTo>
                  <a:pt x="571" y="89"/>
                </a:moveTo>
                <a:cubicBezTo>
                  <a:pt x="435" y="0"/>
                  <a:pt x="331" y="48"/>
                  <a:pt x="149" y="57"/>
                </a:cubicBezTo>
                <a:cubicBezTo>
                  <a:pt x="77" y="104"/>
                  <a:pt x="98" y="117"/>
                  <a:pt x="52" y="186"/>
                </a:cubicBezTo>
                <a:cubicBezTo>
                  <a:pt x="0" y="344"/>
                  <a:pt x="18" y="431"/>
                  <a:pt x="36" y="624"/>
                </a:cubicBezTo>
                <a:cubicBezTo>
                  <a:pt x="38" y="641"/>
                  <a:pt x="42" y="659"/>
                  <a:pt x="52" y="673"/>
                </a:cubicBezTo>
                <a:cubicBezTo>
                  <a:pt x="98" y="735"/>
                  <a:pt x="158" y="790"/>
                  <a:pt x="230" y="819"/>
                </a:cubicBezTo>
                <a:cubicBezTo>
                  <a:pt x="262" y="832"/>
                  <a:pt x="295" y="841"/>
                  <a:pt x="328" y="852"/>
                </a:cubicBezTo>
                <a:cubicBezTo>
                  <a:pt x="344" y="857"/>
                  <a:pt x="376" y="868"/>
                  <a:pt x="376" y="868"/>
                </a:cubicBezTo>
                <a:cubicBezTo>
                  <a:pt x="580" y="860"/>
                  <a:pt x="728" y="918"/>
                  <a:pt x="863" y="787"/>
                </a:cubicBezTo>
                <a:cubicBezTo>
                  <a:pt x="874" y="754"/>
                  <a:pt x="884" y="722"/>
                  <a:pt x="895" y="689"/>
                </a:cubicBezTo>
                <a:cubicBezTo>
                  <a:pt x="900" y="673"/>
                  <a:pt x="911" y="641"/>
                  <a:pt x="911" y="641"/>
                </a:cubicBezTo>
                <a:cubicBezTo>
                  <a:pt x="906" y="495"/>
                  <a:pt x="910" y="348"/>
                  <a:pt x="895" y="203"/>
                </a:cubicBezTo>
                <a:cubicBezTo>
                  <a:pt x="891" y="168"/>
                  <a:pt x="832" y="163"/>
                  <a:pt x="814" y="154"/>
                </a:cubicBezTo>
                <a:cubicBezTo>
                  <a:pt x="656" y="77"/>
                  <a:pt x="924" y="175"/>
                  <a:pt x="668" y="89"/>
                </a:cubicBezTo>
                <a:cubicBezTo>
                  <a:pt x="652" y="84"/>
                  <a:pt x="635" y="78"/>
                  <a:pt x="619" y="73"/>
                </a:cubicBezTo>
                <a:cubicBezTo>
                  <a:pt x="603" y="68"/>
                  <a:pt x="571" y="40"/>
                  <a:pt x="571" y="57"/>
                </a:cubicBezTo>
                <a:cubicBezTo>
                  <a:pt x="571" y="68"/>
                  <a:pt x="571" y="78"/>
                  <a:pt x="571" y="89"/>
                </a:cubicBezTo>
                <a:close/>
              </a:path>
            </a:pathLst>
          </a:custGeom>
          <a:solidFill>
            <a:srgbClr val="FF99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27"/>
          <p:cNvSpPr/>
          <p:nvPr/>
        </p:nvSpPr>
        <p:spPr>
          <a:xfrm rot="4976739">
            <a:off x="4129088" y="4649788"/>
            <a:ext cx="533400" cy="609600"/>
          </a:xfrm>
          <a:custGeom>
            <a:rect b="b" l="l" r="r" t="t"/>
            <a:pathLst>
              <a:path extrusionOk="0" h="918" w="924">
                <a:moveTo>
                  <a:pt x="571" y="89"/>
                </a:moveTo>
                <a:cubicBezTo>
                  <a:pt x="435" y="0"/>
                  <a:pt x="331" y="48"/>
                  <a:pt x="149" y="57"/>
                </a:cubicBezTo>
                <a:cubicBezTo>
                  <a:pt x="77" y="104"/>
                  <a:pt x="98" y="117"/>
                  <a:pt x="52" y="186"/>
                </a:cubicBezTo>
                <a:cubicBezTo>
                  <a:pt x="0" y="344"/>
                  <a:pt x="18" y="431"/>
                  <a:pt x="36" y="624"/>
                </a:cubicBezTo>
                <a:cubicBezTo>
                  <a:pt x="38" y="641"/>
                  <a:pt x="42" y="659"/>
                  <a:pt x="52" y="673"/>
                </a:cubicBezTo>
                <a:cubicBezTo>
                  <a:pt x="98" y="735"/>
                  <a:pt x="158" y="790"/>
                  <a:pt x="230" y="819"/>
                </a:cubicBezTo>
                <a:cubicBezTo>
                  <a:pt x="262" y="832"/>
                  <a:pt x="295" y="841"/>
                  <a:pt x="328" y="852"/>
                </a:cubicBezTo>
                <a:cubicBezTo>
                  <a:pt x="344" y="857"/>
                  <a:pt x="376" y="868"/>
                  <a:pt x="376" y="868"/>
                </a:cubicBezTo>
                <a:cubicBezTo>
                  <a:pt x="580" y="860"/>
                  <a:pt x="728" y="918"/>
                  <a:pt x="863" y="787"/>
                </a:cubicBezTo>
                <a:cubicBezTo>
                  <a:pt x="874" y="754"/>
                  <a:pt x="884" y="722"/>
                  <a:pt x="895" y="689"/>
                </a:cubicBezTo>
                <a:cubicBezTo>
                  <a:pt x="900" y="673"/>
                  <a:pt x="911" y="641"/>
                  <a:pt x="911" y="641"/>
                </a:cubicBezTo>
                <a:cubicBezTo>
                  <a:pt x="906" y="495"/>
                  <a:pt x="910" y="348"/>
                  <a:pt x="895" y="203"/>
                </a:cubicBezTo>
                <a:cubicBezTo>
                  <a:pt x="891" y="168"/>
                  <a:pt x="832" y="163"/>
                  <a:pt x="814" y="154"/>
                </a:cubicBezTo>
                <a:cubicBezTo>
                  <a:pt x="656" y="77"/>
                  <a:pt x="924" y="175"/>
                  <a:pt x="668" y="89"/>
                </a:cubicBezTo>
                <a:cubicBezTo>
                  <a:pt x="652" y="84"/>
                  <a:pt x="635" y="78"/>
                  <a:pt x="619" y="73"/>
                </a:cubicBezTo>
                <a:cubicBezTo>
                  <a:pt x="603" y="68"/>
                  <a:pt x="571" y="40"/>
                  <a:pt x="571" y="57"/>
                </a:cubicBezTo>
                <a:cubicBezTo>
                  <a:pt x="571" y="68"/>
                  <a:pt x="571" y="78"/>
                  <a:pt x="571" y="89"/>
                </a:cubicBezTo>
                <a:close/>
              </a:path>
            </a:pathLst>
          </a:custGeom>
          <a:solidFill>
            <a:srgbClr val="9933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7"/>
          <p:cNvSpPr/>
          <p:nvPr/>
        </p:nvSpPr>
        <p:spPr>
          <a:xfrm>
            <a:off x="3948113" y="4529138"/>
            <a:ext cx="103187" cy="77787"/>
          </a:xfrm>
          <a:custGeom>
            <a:rect b="b" l="l" r="r" t="t"/>
            <a:pathLst>
              <a:path extrusionOk="0" h="49" w="65">
                <a:moveTo>
                  <a:pt x="65" y="11"/>
                </a:moveTo>
                <a:cubicBezTo>
                  <a:pt x="57" y="8"/>
                  <a:pt x="49" y="0"/>
                  <a:pt x="41" y="3"/>
                </a:cubicBezTo>
                <a:cubicBezTo>
                  <a:pt x="23" y="9"/>
                  <a:pt x="0" y="49"/>
                  <a:pt x="41" y="35"/>
                </a:cubicBezTo>
                <a:cubicBezTo>
                  <a:pt x="52" y="31"/>
                  <a:pt x="57" y="19"/>
                  <a:pt x="65" y="1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7"/>
          <p:cNvSpPr/>
          <p:nvPr/>
        </p:nvSpPr>
        <p:spPr>
          <a:xfrm>
            <a:off x="4211638" y="4510088"/>
            <a:ext cx="103187" cy="77787"/>
          </a:xfrm>
          <a:custGeom>
            <a:rect b="b" l="l" r="r" t="t"/>
            <a:pathLst>
              <a:path extrusionOk="0" h="49" w="65">
                <a:moveTo>
                  <a:pt x="65" y="11"/>
                </a:moveTo>
                <a:cubicBezTo>
                  <a:pt x="57" y="8"/>
                  <a:pt x="49" y="0"/>
                  <a:pt x="41" y="3"/>
                </a:cubicBezTo>
                <a:cubicBezTo>
                  <a:pt x="23" y="9"/>
                  <a:pt x="0" y="49"/>
                  <a:pt x="41" y="35"/>
                </a:cubicBezTo>
                <a:cubicBezTo>
                  <a:pt x="52" y="31"/>
                  <a:pt x="57" y="19"/>
                  <a:pt x="65" y="1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7"/>
          <p:cNvSpPr/>
          <p:nvPr/>
        </p:nvSpPr>
        <p:spPr>
          <a:xfrm>
            <a:off x="3995738" y="5013325"/>
            <a:ext cx="103187" cy="77788"/>
          </a:xfrm>
          <a:custGeom>
            <a:rect b="b" l="l" r="r" t="t"/>
            <a:pathLst>
              <a:path extrusionOk="0" h="49" w="65">
                <a:moveTo>
                  <a:pt x="65" y="11"/>
                </a:moveTo>
                <a:cubicBezTo>
                  <a:pt x="57" y="8"/>
                  <a:pt x="49" y="0"/>
                  <a:pt x="41" y="3"/>
                </a:cubicBezTo>
                <a:cubicBezTo>
                  <a:pt x="23" y="9"/>
                  <a:pt x="0" y="49"/>
                  <a:pt x="41" y="35"/>
                </a:cubicBezTo>
                <a:cubicBezTo>
                  <a:pt x="52" y="31"/>
                  <a:pt x="57" y="19"/>
                  <a:pt x="65" y="11"/>
                </a:cubicBez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7"/>
          <p:cNvSpPr/>
          <p:nvPr/>
        </p:nvSpPr>
        <p:spPr>
          <a:xfrm>
            <a:off x="3838575" y="4730750"/>
            <a:ext cx="250825" cy="146050"/>
          </a:xfrm>
          <a:custGeom>
            <a:rect b="b" l="l" r="r" t="t"/>
            <a:pathLst>
              <a:path extrusionOk="0" h="92" w="158">
                <a:moveTo>
                  <a:pt x="118" y="12"/>
                </a:moveTo>
                <a:cubicBezTo>
                  <a:pt x="81" y="24"/>
                  <a:pt x="53" y="31"/>
                  <a:pt x="22" y="52"/>
                </a:cubicBezTo>
                <a:cubicBezTo>
                  <a:pt x="17" y="60"/>
                  <a:pt x="0" y="68"/>
                  <a:pt x="6" y="76"/>
                </a:cubicBezTo>
                <a:cubicBezTo>
                  <a:pt x="17" y="89"/>
                  <a:pt x="54" y="92"/>
                  <a:pt x="54" y="92"/>
                </a:cubicBezTo>
                <a:cubicBezTo>
                  <a:pt x="92" y="82"/>
                  <a:pt x="125" y="74"/>
                  <a:pt x="158" y="52"/>
                </a:cubicBezTo>
                <a:cubicBezTo>
                  <a:pt x="155" y="44"/>
                  <a:pt x="157" y="33"/>
                  <a:pt x="150" y="28"/>
                </a:cubicBezTo>
                <a:cubicBezTo>
                  <a:pt x="115" y="0"/>
                  <a:pt x="118" y="36"/>
                  <a:pt x="118" y="12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7"/>
          <p:cNvSpPr/>
          <p:nvPr/>
        </p:nvSpPr>
        <p:spPr>
          <a:xfrm>
            <a:off x="4102100" y="4487863"/>
            <a:ext cx="47625" cy="223837"/>
          </a:xfrm>
          <a:custGeom>
            <a:rect b="b" l="l" r="r" t="t"/>
            <a:pathLst>
              <a:path extrusionOk="0" h="141" w="30">
                <a:moveTo>
                  <a:pt x="0" y="85"/>
                </a:moveTo>
                <a:cubicBezTo>
                  <a:pt x="18" y="13"/>
                  <a:pt x="23" y="0"/>
                  <a:pt x="8" y="45"/>
                </a:cubicBezTo>
                <a:cubicBezTo>
                  <a:pt x="11" y="74"/>
                  <a:pt x="9" y="104"/>
                  <a:pt x="16" y="133"/>
                </a:cubicBezTo>
                <a:cubicBezTo>
                  <a:pt x="18" y="141"/>
                  <a:pt x="24" y="117"/>
                  <a:pt x="24" y="109"/>
                </a:cubicBezTo>
                <a:cubicBezTo>
                  <a:pt x="24" y="95"/>
                  <a:pt x="19" y="82"/>
                  <a:pt x="16" y="69"/>
                </a:cubicBezTo>
                <a:cubicBezTo>
                  <a:pt x="26" y="38"/>
                  <a:pt x="30" y="51"/>
                  <a:pt x="8" y="29"/>
                </a:cubicBezTo>
              </a:path>
            </a:pathLst>
          </a:cu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8" name="Google Shape;1018;p27"/>
          <p:cNvCxnSpPr/>
          <p:nvPr/>
        </p:nvCxnSpPr>
        <p:spPr>
          <a:xfrm rot="10800000">
            <a:off x="4283075" y="3213100"/>
            <a:ext cx="0" cy="12954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med" w="med" type="none"/>
            <a:tailEnd len="lg" w="lg" type="triangle"/>
          </a:ln>
        </p:spPr>
      </p:cxnSp>
      <p:cxnSp>
        <p:nvCxnSpPr>
          <p:cNvPr id="1019" name="Google Shape;1019;p27"/>
          <p:cNvCxnSpPr/>
          <p:nvPr/>
        </p:nvCxnSpPr>
        <p:spPr>
          <a:xfrm rot="10800000">
            <a:off x="4024313" y="3695700"/>
            <a:ext cx="0" cy="12954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med" w="med" type="none"/>
            <a:tailEnd len="lg" w="lg" type="triangle"/>
          </a:ln>
        </p:spPr>
      </p:cxnSp>
      <p:cxnSp>
        <p:nvCxnSpPr>
          <p:cNvPr id="1020" name="Google Shape;1020;p27"/>
          <p:cNvCxnSpPr/>
          <p:nvPr/>
        </p:nvCxnSpPr>
        <p:spPr>
          <a:xfrm rot="10800000">
            <a:off x="4140200" y="3284538"/>
            <a:ext cx="0" cy="12954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med" w="med" type="none"/>
            <a:tailEnd len="lg" w="lg" type="triangle"/>
          </a:ln>
        </p:spPr>
      </p:cxnSp>
      <p:cxnSp>
        <p:nvCxnSpPr>
          <p:cNvPr id="1021" name="Google Shape;1021;p27"/>
          <p:cNvCxnSpPr/>
          <p:nvPr/>
        </p:nvCxnSpPr>
        <p:spPr>
          <a:xfrm rot="10800000">
            <a:off x="3924300" y="3502025"/>
            <a:ext cx="0" cy="12954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med" w="med" type="none"/>
            <a:tailEnd len="lg" w="lg" type="triangle"/>
          </a:ln>
        </p:spPr>
      </p:cxnSp>
      <p:cxnSp>
        <p:nvCxnSpPr>
          <p:cNvPr id="1022" name="Google Shape;1022;p27"/>
          <p:cNvCxnSpPr/>
          <p:nvPr/>
        </p:nvCxnSpPr>
        <p:spPr>
          <a:xfrm rot="10800000">
            <a:off x="3995738" y="3213100"/>
            <a:ext cx="0" cy="129540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dot"/>
            <a:round/>
            <a:headEnd len="med" w="med" type="none"/>
            <a:tailEnd len="lg" w="lg" type="triangle"/>
          </a:ln>
        </p:spPr>
      </p:cxnSp>
      <p:sp>
        <p:nvSpPr>
          <p:cNvPr id="1023" name="Google Shape;1023;p27"/>
          <p:cNvSpPr/>
          <p:nvPr/>
        </p:nvSpPr>
        <p:spPr>
          <a:xfrm rot="-5400000">
            <a:off x="3998913" y="1876425"/>
            <a:ext cx="103188" cy="2052637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8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9" name="Google Shape;10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538163"/>
            <a:ext cx="7639050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9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5" name="Google Shape;103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5" y="500063"/>
            <a:ext cx="7258050" cy="5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3" y="585788"/>
            <a:ext cx="7762875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30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1" name="Google Shape;10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413" y="523875"/>
            <a:ext cx="7115175" cy="5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1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7" name="Google Shape;10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75" y="514350"/>
            <a:ext cx="771525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2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3" name="Google Shape;10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528638"/>
            <a:ext cx="7639050" cy="58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3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9" name="Google Shape;105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538163"/>
            <a:ext cx="7010400" cy="578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4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5" name="Google Shape;106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495300"/>
            <a:ext cx="73152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0B5FE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upload.wikimedia.org/wikipedia/commons/thumb/3/35/Antibody_scheme.svg/300px-Antibody_scheme.svg.png" id="1070" name="Google Shape;1070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4813"/>
            <a:ext cx="5580063" cy="60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35"/>
          <p:cNvSpPr/>
          <p:nvPr/>
        </p:nvSpPr>
        <p:spPr>
          <a:xfrm>
            <a:off x="5219700" y="2852738"/>
            <a:ext cx="3419475" cy="2862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fragment wiążący </a:t>
            </a:r>
            <a:r>
              <a:rPr lang="pl-PL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antygen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region Fab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region Fc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niebieskie – łańcuchy ciężkie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żółte – łańcuchy lekkie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ciemnoniebieskie/żółte – regiony zmienne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jasnoniebieskie/żółte – regiony stałe</a:t>
            </a:r>
            <a:b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szare – </a:t>
            </a:r>
            <a:r>
              <a:rPr lang="pl-PL" sz="18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mostki dwusiarczkowe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6"/>
          <p:cNvSpPr/>
          <p:nvPr/>
        </p:nvSpPr>
        <p:spPr>
          <a:xfrm>
            <a:off x="762000" y="1506538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l-PL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PRZECIWCIAŁA</a:t>
            </a:r>
            <a:endParaRPr b="1"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Corbel"/>
              <a:buNone/>
            </a:pPr>
            <a:r>
              <a:t/>
            </a:r>
            <a:endParaRPr sz="2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MONOKLONALNE </a:t>
            </a:r>
            <a:r>
              <a:rPr lang="pl-PL" sz="24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</a:t>
            </a:r>
            <a:r>
              <a:rPr b="1" lang="pl-PL" sz="240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POLIKLONALNE</a:t>
            </a:r>
            <a:endParaRPr b="1" sz="2400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ctr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Corbel"/>
              <a:buNone/>
            </a:pPr>
            <a:r>
              <a:t/>
            </a:r>
            <a:endParaRPr b="1" sz="2800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—"/>
            </a:pPr>
            <a:r>
              <a:rPr lang="pl-PL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800">
                <a:solidFill>
                  <a:srgbClr val="E1E7F4"/>
                </a:solidFill>
                <a:latin typeface="Arial"/>
                <a:ea typeface="Arial"/>
                <a:cs typeface="Arial"/>
                <a:sym typeface="Arial"/>
              </a:rPr>
              <a:t> pojedynczy epitop              kilka epitopów</a:t>
            </a:r>
            <a:endParaRPr sz="2800">
              <a:solidFill>
                <a:srgbClr val="E1E7F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Arial"/>
              <a:buChar char="—"/>
            </a:pPr>
            <a:r>
              <a:rPr lang="pl-PL" sz="2800">
                <a:solidFill>
                  <a:srgbClr val="E1E7F4"/>
                </a:solidFill>
                <a:latin typeface="Arial"/>
                <a:ea typeface="Arial"/>
                <a:cs typeface="Arial"/>
                <a:sym typeface="Arial"/>
              </a:rPr>
              <a:t> swoiste                               nieswoiste</a:t>
            </a:r>
            <a:endParaRPr sz="2800">
              <a:solidFill>
                <a:srgbClr val="E1E7F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Corbel"/>
              <a:buNone/>
            </a:pPr>
            <a:r>
              <a:t/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4" id="1082" name="Google Shape;108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643063"/>
            <a:ext cx="4411663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5" id="1083" name="Google Shape;108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1643063"/>
            <a:ext cx="4035425" cy="32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an0010" id="1089" name="Google Shape;10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188" y="1285875"/>
            <a:ext cx="8424862" cy="33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38"/>
          <p:cNvSpPr txBox="1"/>
          <p:nvPr/>
        </p:nvSpPr>
        <p:spPr>
          <a:xfrm>
            <a:off x="250825" y="4221163"/>
            <a:ext cx="86423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8"/>
          <p:cNvSpPr/>
          <p:nvPr/>
        </p:nvSpPr>
        <p:spPr>
          <a:xfrm>
            <a:off x="2357438" y="2500313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8"/>
          <p:cNvSpPr/>
          <p:nvPr/>
        </p:nvSpPr>
        <p:spPr>
          <a:xfrm>
            <a:off x="6929438" y="3357563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8"/>
          <p:cNvSpPr/>
          <p:nvPr/>
        </p:nvSpPr>
        <p:spPr>
          <a:xfrm>
            <a:off x="5143500" y="2714625"/>
            <a:ext cx="304800" cy="304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3" y="523875"/>
            <a:ext cx="7762875" cy="581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39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"/>
          <p:cNvSpPr txBox="1"/>
          <p:nvPr/>
        </p:nvSpPr>
        <p:spPr>
          <a:xfrm>
            <a:off x="6202542" y="6488641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7" name="Google Shape;6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514350"/>
            <a:ext cx="7772400" cy="582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4" name="Google Shape;110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1125538"/>
            <a:ext cx="7921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1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0" name="Google Shape;11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47700"/>
            <a:ext cx="74676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2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6" name="Google Shape;111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138" y="519113"/>
            <a:ext cx="6943725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3"/>
          <p:cNvSpPr/>
          <p:nvPr/>
        </p:nvSpPr>
        <p:spPr>
          <a:xfrm>
            <a:off x="1625600" y="1736725"/>
            <a:ext cx="6175375" cy="3925888"/>
          </a:xfrm>
          <a:custGeom>
            <a:rect b="b" l="l" r="r" t="t"/>
            <a:pathLst>
              <a:path extrusionOk="0" h="2473" w="3890">
                <a:moveTo>
                  <a:pt x="0" y="904"/>
                </a:moveTo>
                <a:lnTo>
                  <a:pt x="177" y="408"/>
                </a:lnTo>
                <a:lnTo>
                  <a:pt x="334" y="267"/>
                </a:lnTo>
                <a:lnTo>
                  <a:pt x="483" y="173"/>
                </a:lnTo>
                <a:lnTo>
                  <a:pt x="695" y="118"/>
                </a:lnTo>
                <a:lnTo>
                  <a:pt x="907" y="118"/>
                </a:lnTo>
                <a:lnTo>
                  <a:pt x="1017" y="47"/>
                </a:lnTo>
                <a:lnTo>
                  <a:pt x="1197" y="0"/>
                </a:lnTo>
                <a:lnTo>
                  <a:pt x="1448" y="16"/>
                </a:lnTo>
                <a:lnTo>
                  <a:pt x="1786" y="47"/>
                </a:lnTo>
                <a:lnTo>
                  <a:pt x="2115" y="16"/>
                </a:lnTo>
                <a:lnTo>
                  <a:pt x="2343" y="16"/>
                </a:lnTo>
                <a:lnTo>
                  <a:pt x="2720" y="47"/>
                </a:lnTo>
                <a:lnTo>
                  <a:pt x="2916" y="47"/>
                </a:lnTo>
                <a:lnTo>
                  <a:pt x="3190" y="189"/>
                </a:lnTo>
                <a:lnTo>
                  <a:pt x="3277" y="408"/>
                </a:lnTo>
                <a:lnTo>
                  <a:pt x="3363" y="604"/>
                </a:lnTo>
                <a:lnTo>
                  <a:pt x="3457" y="769"/>
                </a:lnTo>
                <a:lnTo>
                  <a:pt x="3598" y="879"/>
                </a:lnTo>
                <a:lnTo>
                  <a:pt x="3748" y="1091"/>
                </a:lnTo>
                <a:lnTo>
                  <a:pt x="3834" y="1342"/>
                </a:lnTo>
                <a:lnTo>
                  <a:pt x="3834" y="1483"/>
                </a:lnTo>
                <a:lnTo>
                  <a:pt x="3850" y="1593"/>
                </a:lnTo>
                <a:lnTo>
                  <a:pt x="3889" y="1821"/>
                </a:lnTo>
                <a:lnTo>
                  <a:pt x="3748" y="2025"/>
                </a:lnTo>
                <a:lnTo>
                  <a:pt x="3371" y="2096"/>
                </a:lnTo>
                <a:lnTo>
                  <a:pt x="3190" y="2205"/>
                </a:lnTo>
                <a:lnTo>
                  <a:pt x="2869" y="2347"/>
                </a:lnTo>
                <a:lnTo>
                  <a:pt x="2649" y="2362"/>
                </a:lnTo>
                <a:lnTo>
                  <a:pt x="2327" y="2449"/>
                </a:lnTo>
                <a:lnTo>
                  <a:pt x="2037" y="2449"/>
                </a:lnTo>
                <a:lnTo>
                  <a:pt x="1880" y="2457"/>
                </a:lnTo>
                <a:lnTo>
                  <a:pt x="1786" y="2472"/>
                </a:lnTo>
                <a:lnTo>
                  <a:pt x="1589" y="2457"/>
                </a:lnTo>
                <a:lnTo>
                  <a:pt x="1417" y="2457"/>
                </a:lnTo>
                <a:lnTo>
                  <a:pt x="1197" y="2457"/>
                </a:lnTo>
                <a:lnTo>
                  <a:pt x="576" y="2200"/>
                </a:lnTo>
                <a:lnTo>
                  <a:pt x="48" y="1816"/>
                </a:lnTo>
                <a:lnTo>
                  <a:pt x="0" y="904"/>
                </a:lnTo>
              </a:path>
            </a:pathLst>
          </a:custGeom>
          <a:solidFill>
            <a:srgbClr val="FFFFFF"/>
          </a:solidFill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43"/>
          <p:cNvSpPr/>
          <p:nvPr/>
        </p:nvSpPr>
        <p:spPr>
          <a:xfrm>
            <a:off x="3662363" y="2833688"/>
            <a:ext cx="1408112" cy="1344612"/>
          </a:xfrm>
          <a:prstGeom prst="ellipse">
            <a:avLst/>
          </a:prstGeom>
          <a:solidFill>
            <a:srgbClr val="02AB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3"/>
          <p:cNvSpPr/>
          <p:nvPr/>
        </p:nvSpPr>
        <p:spPr>
          <a:xfrm>
            <a:off x="771525" y="5824538"/>
            <a:ext cx="225742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500">
                <a:solidFill>
                  <a:srgbClr val="DD080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Sensoryczne</a:t>
            </a:r>
            <a:endParaRPr b="1" sz="2500">
              <a:solidFill>
                <a:srgbClr val="DD080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24" name="Google Shape;1124;p43"/>
          <p:cNvSpPr/>
          <p:nvPr/>
        </p:nvSpPr>
        <p:spPr>
          <a:xfrm>
            <a:off x="5695950" y="5995988"/>
            <a:ext cx="189547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500">
                <a:solidFill>
                  <a:srgbClr val="0000D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Adhezyjne</a:t>
            </a:r>
            <a:endParaRPr b="1" sz="2500">
              <a:solidFill>
                <a:srgbClr val="0000D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25" name="Google Shape;1125;p43"/>
          <p:cNvSpPr/>
          <p:nvPr/>
        </p:nvSpPr>
        <p:spPr>
          <a:xfrm>
            <a:off x="2790825" y="1700213"/>
            <a:ext cx="261938" cy="273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43"/>
          <p:cNvSpPr/>
          <p:nvPr/>
        </p:nvSpPr>
        <p:spPr>
          <a:xfrm>
            <a:off x="2790825" y="1700213"/>
            <a:ext cx="276225" cy="287337"/>
          </a:xfrm>
          <a:custGeom>
            <a:rect b="b" l="l" r="r" t="t"/>
            <a:pathLst>
              <a:path extrusionOk="0" h="181" w="174">
                <a:moveTo>
                  <a:pt x="0" y="0"/>
                </a:moveTo>
                <a:lnTo>
                  <a:pt x="173" y="0"/>
                </a:lnTo>
                <a:lnTo>
                  <a:pt x="173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43"/>
          <p:cNvSpPr/>
          <p:nvPr/>
        </p:nvSpPr>
        <p:spPr>
          <a:xfrm>
            <a:off x="3775075" y="5637213"/>
            <a:ext cx="261938" cy="273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43"/>
          <p:cNvSpPr/>
          <p:nvPr/>
        </p:nvSpPr>
        <p:spPr>
          <a:xfrm>
            <a:off x="3775075" y="5637213"/>
            <a:ext cx="276225" cy="287337"/>
          </a:xfrm>
          <a:custGeom>
            <a:rect b="b" l="l" r="r" t="t"/>
            <a:pathLst>
              <a:path extrusionOk="0" h="181" w="174">
                <a:moveTo>
                  <a:pt x="0" y="0"/>
                </a:moveTo>
                <a:lnTo>
                  <a:pt x="173" y="0"/>
                </a:lnTo>
                <a:lnTo>
                  <a:pt x="173" y="180"/>
                </a:lnTo>
                <a:lnTo>
                  <a:pt x="0" y="180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43"/>
          <p:cNvSpPr/>
          <p:nvPr/>
        </p:nvSpPr>
        <p:spPr>
          <a:xfrm>
            <a:off x="7002463" y="2720975"/>
            <a:ext cx="260350" cy="2746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43"/>
          <p:cNvSpPr/>
          <p:nvPr/>
        </p:nvSpPr>
        <p:spPr>
          <a:xfrm>
            <a:off x="7002463" y="2720975"/>
            <a:ext cx="274637" cy="288925"/>
          </a:xfrm>
          <a:custGeom>
            <a:rect b="b" l="l" r="r" t="t"/>
            <a:pathLst>
              <a:path extrusionOk="0" h="182" w="173">
                <a:moveTo>
                  <a:pt x="0" y="0"/>
                </a:moveTo>
                <a:lnTo>
                  <a:pt x="172" y="0"/>
                </a:lnTo>
                <a:lnTo>
                  <a:pt x="172" y="181"/>
                </a:lnTo>
                <a:lnTo>
                  <a:pt x="0" y="181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43"/>
          <p:cNvSpPr/>
          <p:nvPr/>
        </p:nvSpPr>
        <p:spPr>
          <a:xfrm>
            <a:off x="2865438" y="1985963"/>
            <a:ext cx="150812" cy="400050"/>
          </a:xfrm>
          <a:custGeom>
            <a:rect b="b" l="l" r="r" t="t"/>
            <a:pathLst>
              <a:path extrusionOk="0" h="252" w="95">
                <a:moveTo>
                  <a:pt x="0" y="251"/>
                </a:moveTo>
                <a:lnTo>
                  <a:pt x="0" y="212"/>
                </a:lnTo>
                <a:lnTo>
                  <a:pt x="0" y="188"/>
                </a:lnTo>
                <a:lnTo>
                  <a:pt x="0" y="157"/>
                </a:lnTo>
                <a:lnTo>
                  <a:pt x="0" y="141"/>
                </a:lnTo>
                <a:lnTo>
                  <a:pt x="94" y="71"/>
                </a:lnTo>
                <a:lnTo>
                  <a:pt x="94" y="47"/>
                </a:lnTo>
                <a:lnTo>
                  <a:pt x="94" y="16"/>
                </a:lnTo>
                <a:lnTo>
                  <a:pt x="94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43"/>
          <p:cNvSpPr/>
          <p:nvPr/>
        </p:nvSpPr>
        <p:spPr>
          <a:xfrm>
            <a:off x="2554288" y="1138238"/>
            <a:ext cx="312737" cy="538162"/>
          </a:xfrm>
          <a:custGeom>
            <a:rect b="b" l="l" r="r" t="t"/>
            <a:pathLst>
              <a:path extrusionOk="0" h="339" w="197">
                <a:moveTo>
                  <a:pt x="196" y="338"/>
                </a:moveTo>
                <a:lnTo>
                  <a:pt x="196" y="322"/>
                </a:lnTo>
                <a:lnTo>
                  <a:pt x="180" y="314"/>
                </a:lnTo>
                <a:lnTo>
                  <a:pt x="165" y="267"/>
                </a:lnTo>
                <a:lnTo>
                  <a:pt x="141" y="244"/>
                </a:lnTo>
                <a:lnTo>
                  <a:pt x="125" y="228"/>
                </a:lnTo>
                <a:lnTo>
                  <a:pt x="141" y="228"/>
                </a:lnTo>
                <a:lnTo>
                  <a:pt x="141" y="212"/>
                </a:lnTo>
                <a:lnTo>
                  <a:pt x="149" y="197"/>
                </a:lnTo>
                <a:lnTo>
                  <a:pt x="165" y="197"/>
                </a:lnTo>
                <a:lnTo>
                  <a:pt x="165" y="189"/>
                </a:lnTo>
                <a:lnTo>
                  <a:pt x="180" y="189"/>
                </a:lnTo>
                <a:lnTo>
                  <a:pt x="180" y="173"/>
                </a:lnTo>
                <a:lnTo>
                  <a:pt x="196" y="173"/>
                </a:lnTo>
                <a:lnTo>
                  <a:pt x="196" y="157"/>
                </a:lnTo>
                <a:lnTo>
                  <a:pt x="196" y="142"/>
                </a:lnTo>
                <a:lnTo>
                  <a:pt x="180" y="142"/>
                </a:lnTo>
                <a:lnTo>
                  <a:pt x="180" y="126"/>
                </a:lnTo>
                <a:lnTo>
                  <a:pt x="165" y="126"/>
                </a:lnTo>
                <a:lnTo>
                  <a:pt x="141" y="118"/>
                </a:lnTo>
                <a:lnTo>
                  <a:pt x="78" y="103"/>
                </a:lnTo>
                <a:lnTo>
                  <a:pt x="71" y="103"/>
                </a:lnTo>
                <a:lnTo>
                  <a:pt x="71" y="87"/>
                </a:lnTo>
                <a:lnTo>
                  <a:pt x="71" y="71"/>
                </a:lnTo>
                <a:lnTo>
                  <a:pt x="71" y="63"/>
                </a:lnTo>
                <a:lnTo>
                  <a:pt x="71" y="48"/>
                </a:lnTo>
                <a:lnTo>
                  <a:pt x="71" y="32"/>
                </a:lnTo>
                <a:lnTo>
                  <a:pt x="78" y="32"/>
                </a:lnTo>
                <a:lnTo>
                  <a:pt x="78" y="16"/>
                </a:lnTo>
                <a:lnTo>
                  <a:pt x="71" y="16"/>
                </a:lnTo>
                <a:lnTo>
                  <a:pt x="55" y="16"/>
                </a:lnTo>
                <a:lnTo>
                  <a:pt x="55" y="0"/>
                </a:lnTo>
                <a:lnTo>
                  <a:pt x="39" y="0"/>
                </a:lnTo>
                <a:lnTo>
                  <a:pt x="23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43"/>
          <p:cNvSpPr/>
          <p:nvPr/>
        </p:nvSpPr>
        <p:spPr>
          <a:xfrm>
            <a:off x="2840038" y="1101725"/>
            <a:ext cx="276225" cy="623888"/>
          </a:xfrm>
          <a:custGeom>
            <a:rect b="b" l="l" r="r" t="t"/>
            <a:pathLst>
              <a:path extrusionOk="0" h="393" w="174">
                <a:moveTo>
                  <a:pt x="87" y="392"/>
                </a:moveTo>
                <a:lnTo>
                  <a:pt x="87" y="377"/>
                </a:lnTo>
                <a:lnTo>
                  <a:pt x="95" y="377"/>
                </a:lnTo>
                <a:lnTo>
                  <a:pt x="110" y="377"/>
                </a:lnTo>
                <a:lnTo>
                  <a:pt x="118" y="369"/>
                </a:lnTo>
                <a:lnTo>
                  <a:pt x="142" y="361"/>
                </a:lnTo>
                <a:lnTo>
                  <a:pt x="150" y="361"/>
                </a:lnTo>
                <a:lnTo>
                  <a:pt x="150" y="345"/>
                </a:lnTo>
                <a:lnTo>
                  <a:pt x="150" y="337"/>
                </a:lnTo>
                <a:lnTo>
                  <a:pt x="157" y="337"/>
                </a:lnTo>
                <a:lnTo>
                  <a:pt x="157" y="330"/>
                </a:lnTo>
                <a:lnTo>
                  <a:pt x="173" y="330"/>
                </a:lnTo>
                <a:lnTo>
                  <a:pt x="157" y="330"/>
                </a:lnTo>
                <a:lnTo>
                  <a:pt x="157" y="314"/>
                </a:lnTo>
                <a:lnTo>
                  <a:pt x="150" y="314"/>
                </a:lnTo>
                <a:lnTo>
                  <a:pt x="126" y="314"/>
                </a:lnTo>
                <a:lnTo>
                  <a:pt x="110" y="306"/>
                </a:lnTo>
                <a:lnTo>
                  <a:pt x="110" y="298"/>
                </a:lnTo>
                <a:lnTo>
                  <a:pt x="95" y="298"/>
                </a:lnTo>
                <a:lnTo>
                  <a:pt x="110" y="298"/>
                </a:lnTo>
                <a:lnTo>
                  <a:pt x="110" y="282"/>
                </a:lnTo>
                <a:lnTo>
                  <a:pt x="118" y="282"/>
                </a:lnTo>
                <a:lnTo>
                  <a:pt x="126" y="267"/>
                </a:lnTo>
                <a:lnTo>
                  <a:pt x="142" y="243"/>
                </a:lnTo>
                <a:lnTo>
                  <a:pt x="150" y="235"/>
                </a:lnTo>
                <a:lnTo>
                  <a:pt x="157" y="235"/>
                </a:lnTo>
                <a:lnTo>
                  <a:pt x="150" y="235"/>
                </a:lnTo>
                <a:lnTo>
                  <a:pt x="142" y="220"/>
                </a:lnTo>
                <a:lnTo>
                  <a:pt x="110" y="212"/>
                </a:lnTo>
                <a:lnTo>
                  <a:pt x="95" y="204"/>
                </a:lnTo>
                <a:lnTo>
                  <a:pt x="79" y="204"/>
                </a:lnTo>
                <a:lnTo>
                  <a:pt x="63" y="188"/>
                </a:lnTo>
                <a:lnTo>
                  <a:pt x="79" y="180"/>
                </a:lnTo>
                <a:lnTo>
                  <a:pt x="87" y="180"/>
                </a:lnTo>
                <a:lnTo>
                  <a:pt x="95" y="157"/>
                </a:lnTo>
                <a:lnTo>
                  <a:pt x="110" y="149"/>
                </a:lnTo>
                <a:lnTo>
                  <a:pt x="118" y="141"/>
                </a:lnTo>
                <a:lnTo>
                  <a:pt x="118" y="126"/>
                </a:lnTo>
                <a:lnTo>
                  <a:pt x="126" y="126"/>
                </a:lnTo>
                <a:lnTo>
                  <a:pt x="118" y="126"/>
                </a:lnTo>
                <a:lnTo>
                  <a:pt x="118" y="118"/>
                </a:lnTo>
                <a:lnTo>
                  <a:pt x="110" y="110"/>
                </a:lnTo>
                <a:lnTo>
                  <a:pt x="79" y="94"/>
                </a:lnTo>
                <a:lnTo>
                  <a:pt x="55" y="94"/>
                </a:lnTo>
                <a:lnTo>
                  <a:pt x="48" y="78"/>
                </a:lnTo>
                <a:lnTo>
                  <a:pt x="48" y="63"/>
                </a:lnTo>
                <a:lnTo>
                  <a:pt x="63" y="55"/>
                </a:lnTo>
                <a:lnTo>
                  <a:pt x="79" y="47"/>
                </a:lnTo>
                <a:lnTo>
                  <a:pt x="79" y="31"/>
                </a:lnTo>
                <a:lnTo>
                  <a:pt x="87" y="31"/>
                </a:lnTo>
                <a:lnTo>
                  <a:pt x="87" y="23"/>
                </a:lnTo>
                <a:lnTo>
                  <a:pt x="63" y="23"/>
                </a:lnTo>
                <a:lnTo>
                  <a:pt x="32" y="16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43"/>
          <p:cNvSpPr/>
          <p:nvPr/>
        </p:nvSpPr>
        <p:spPr>
          <a:xfrm>
            <a:off x="3887788" y="5262563"/>
            <a:ext cx="187325" cy="412750"/>
          </a:xfrm>
          <a:custGeom>
            <a:rect b="b" l="l" r="r" t="t"/>
            <a:pathLst>
              <a:path extrusionOk="0" h="260" w="118">
                <a:moveTo>
                  <a:pt x="23" y="259"/>
                </a:moveTo>
                <a:lnTo>
                  <a:pt x="31" y="259"/>
                </a:lnTo>
                <a:lnTo>
                  <a:pt x="31" y="236"/>
                </a:lnTo>
                <a:lnTo>
                  <a:pt x="55" y="220"/>
                </a:lnTo>
                <a:lnTo>
                  <a:pt x="86" y="165"/>
                </a:lnTo>
                <a:lnTo>
                  <a:pt x="110" y="110"/>
                </a:lnTo>
                <a:lnTo>
                  <a:pt x="117" y="94"/>
                </a:lnTo>
                <a:lnTo>
                  <a:pt x="117" y="79"/>
                </a:lnTo>
                <a:lnTo>
                  <a:pt x="110" y="79"/>
                </a:lnTo>
                <a:lnTo>
                  <a:pt x="110" y="71"/>
                </a:lnTo>
                <a:lnTo>
                  <a:pt x="94" y="71"/>
                </a:lnTo>
                <a:lnTo>
                  <a:pt x="86" y="63"/>
                </a:lnTo>
                <a:lnTo>
                  <a:pt x="78" y="63"/>
                </a:lnTo>
                <a:lnTo>
                  <a:pt x="55" y="63"/>
                </a:lnTo>
                <a:lnTo>
                  <a:pt x="55" y="47"/>
                </a:lnTo>
                <a:lnTo>
                  <a:pt x="55" y="16"/>
                </a:lnTo>
                <a:lnTo>
                  <a:pt x="55" y="0"/>
                </a:lnTo>
                <a:lnTo>
                  <a:pt x="47" y="0"/>
                </a:lnTo>
                <a:lnTo>
                  <a:pt x="23" y="0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43"/>
          <p:cNvSpPr/>
          <p:nvPr/>
        </p:nvSpPr>
        <p:spPr>
          <a:xfrm>
            <a:off x="3775075" y="5935663"/>
            <a:ext cx="150813" cy="287337"/>
          </a:xfrm>
          <a:custGeom>
            <a:rect b="b" l="l" r="r" t="t"/>
            <a:pathLst>
              <a:path extrusionOk="0" h="181" w="95">
                <a:moveTo>
                  <a:pt x="55" y="0"/>
                </a:moveTo>
                <a:lnTo>
                  <a:pt x="55" y="16"/>
                </a:lnTo>
                <a:lnTo>
                  <a:pt x="39" y="16"/>
                </a:lnTo>
                <a:lnTo>
                  <a:pt x="31" y="31"/>
                </a:lnTo>
                <a:lnTo>
                  <a:pt x="24" y="47"/>
                </a:lnTo>
                <a:lnTo>
                  <a:pt x="8" y="63"/>
                </a:lnTo>
                <a:lnTo>
                  <a:pt x="0" y="63"/>
                </a:lnTo>
                <a:lnTo>
                  <a:pt x="8" y="63"/>
                </a:lnTo>
                <a:lnTo>
                  <a:pt x="8" y="78"/>
                </a:lnTo>
                <a:lnTo>
                  <a:pt x="39" y="78"/>
                </a:lnTo>
                <a:lnTo>
                  <a:pt x="71" y="94"/>
                </a:lnTo>
                <a:lnTo>
                  <a:pt x="86" y="94"/>
                </a:lnTo>
                <a:lnTo>
                  <a:pt x="94" y="94"/>
                </a:lnTo>
                <a:lnTo>
                  <a:pt x="86" y="110"/>
                </a:lnTo>
                <a:lnTo>
                  <a:pt x="86" y="118"/>
                </a:lnTo>
                <a:lnTo>
                  <a:pt x="63" y="141"/>
                </a:lnTo>
                <a:lnTo>
                  <a:pt x="39" y="157"/>
                </a:lnTo>
                <a:lnTo>
                  <a:pt x="55" y="157"/>
                </a:lnTo>
                <a:lnTo>
                  <a:pt x="55" y="173"/>
                </a:lnTo>
                <a:lnTo>
                  <a:pt x="71" y="173"/>
                </a:lnTo>
                <a:lnTo>
                  <a:pt x="86" y="180"/>
                </a:lnTo>
                <a:lnTo>
                  <a:pt x="94" y="18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43"/>
          <p:cNvSpPr/>
          <p:nvPr/>
        </p:nvSpPr>
        <p:spPr>
          <a:xfrm>
            <a:off x="3975100" y="5910263"/>
            <a:ext cx="150813" cy="312737"/>
          </a:xfrm>
          <a:custGeom>
            <a:rect b="b" l="l" r="r" t="t"/>
            <a:pathLst>
              <a:path extrusionOk="0" h="197" w="95">
                <a:moveTo>
                  <a:pt x="23" y="0"/>
                </a:moveTo>
                <a:lnTo>
                  <a:pt x="23" y="8"/>
                </a:lnTo>
                <a:lnTo>
                  <a:pt x="7" y="8"/>
                </a:lnTo>
                <a:lnTo>
                  <a:pt x="7" y="16"/>
                </a:lnTo>
                <a:lnTo>
                  <a:pt x="7" y="32"/>
                </a:lnTo>
                <a:lnTo>
                  <a:pt x="7" y="39"/>
                </a:lnTo>
                <a:lnTo>
                  <a:pt x="0" y="47"/>
                </a:lnTo>
                <a:lnTo>
                  <a:pt x="0" y="63"/>
                </a:lnTo>
                <a:lnTo>
                  <a:pt x="7" y="63"/>
                </a:lnTo>
                <a:lnTo>
                  <a:pt x="23" y="71"/>
                </a:lnTo>
                <a:lnTo>
                  <a:pt x="55" y="79"/>
                </a:lnTo>
                <a:lnTo>
                  <a:pt x="55" y="94"/>
                </a:lnTo>
                <a:lnTo>
                  <a:pt x="39" y="94"/>
                </a:lnTo>
                <a:lnTo>
                  <a:pt x="31" y="110"/>
                </a:lnTo>
                <a:lnTo>
                  <a:pt x="31" y="126"/>
                </a:lnTo>
                <a:lnTo>
                  <a:pt x="31" y="134"/>
                </a:lnTo>
                <a:lnTo>
                  <a:pt x="39" y="134"/>
                </a:lnTo>
                <a:lnTo>
                  <a:pt x="55" y="134"/>
                </a:lnTo>
                <a:lnTo>
                  <a:pt x="55" y="141"/>
                </a:lnTo>
                <a:lnTo>
                  <a:pt x="62" y="141"/>
                </a:lnTo>
                <a:lnTo>
                  <a:pt x="62" y="157"/>
                </a:lnTo>
                <a:lnTo>
                  <a:pt x="62" y="165"/>
                </a:lnTo>
                <a:lnTo>
                  <a:pt x="55" y="173"/>
                </a:lnTo>
                <a:lnTo>
                  <a:pt x="55" y="189"/>
                </a:lnTo>
                <a:lnTo>
                  <a:pt x="55" y="196"/>
                </a:lnTo>
                <a:lnTo>
                  <a:pt x="62" y="196"/>
                </a:lnTo>
                <a:lnTo>
                  <a:pt x="70" y="196"/>
                </a:lnTo>
                <a:lnTo>
                  <a:pt x="70" y="189"/>
                </a:lnTo>
                <a:lnTo>
                  <a:pt x="94" y="189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43"/>
          <p:cNvSpPr/>
          <p:nvPr/>
        </p:nvSpPr>
        <p:spPr>
          <a:xfrm>
            <a:off x="6702425" y="2882900"/>
            <a:ext cx="301625" cy="88900"/>
          </a:xfrm>
          <a:custGeom>
            <a:rect b="b" l="l" r="r" t="t"/>
            <a:pathLst>
              <a:path extrusionOk="0" h="56" w="190">
                <a:moveTo>
                  <a:pt x="189" y="0"/>
                </a:moveTo>
                <a:lnTo>
                  <a:pt x="173" y="0"/>
                </a:lnTo>
                <a:lnTo>
                  <a:pt x="165" y="0"/>
                </a:lnTo>
                <a:lnTo>
                  <a:pt x="110" y="24"/>
                </a:lnTo>
                <a:lnTo>
                  <a:pt x="63" y="39"/>
                </a:lnTo>
                <a:lnTo>
                  <a:pt x="63" y="55"/>
                </a:lnTo>
                <a:lnTo>
                  <a:pt x="63" y="39"/>
                </a:lnTo>
                <a:lnTo>
                  <a:pt x="47" y="32"/>
                </a:lnTo>
                <a:lnTo>
                  <a:pt x="39" y="24"/>
                </a:lnTo>
                <a:lnTo>
                  <a:pt x="16" y="0"/>
                </a:lnTo>
                <a:lnTo>
                  <a:pt x="8" y="0"/>
                </a:lnTo>
                <a:lnTo>
                  <a:pt x="8" y="8"/>
                </a:lnTo>
                <a:lnTo>
                  <a:pt x="0" y="24"/>
                </a:lnTo>
                <a:lnTo>
                  <a:pt x="0" y="32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43"/>
          <p:cNvSpPr/>
          <p:nvPr/>
        </p:nvSpPr>
        <p:spPr>
          <a:xfrm>
            <a:off x="7300913" y="2733675"/>
            <a:ext cx="350837" cy="101600"/>
          </a:xfrm>
          <a:custGeom>
            <a:rect b="b" l="l" r="r" t="t"/>
            <a:pathLst>
              <a:path extrusionOk="0" h="64" w="221">
                <a:moveTo>
                  <a:pt x="0" y="63"/>
                </a:moveTo>
                <a:lnTo>
                  <a:pt x="8" y="63"/>
                </a:lnTo>
                <a:lnTo>
                  <a:pt x="31" y="63"/>
                </a:lnTo>
                <a:lnTo>
                  <a:pt x="63" y="63"/>
                </a:lnTo>
                <a:lnTo>
                  <a:pt x="78" y="63"/>
                </a:lnTo>
                <a:lnTo>
                  <a:pt x="78" y="55"/>
                </a:lnTo>
                <a:lnTo>
                  <a:pt x="78" y="39"/>
                </a:lnTo>
                <a:lnTo>
                  <a:pt x="78" y="8"/>
                </a:lnTo>
                <a:lnTo>
                  <a:pt x="94" y="0"/>
                </a:lnTo>
                <a:lnTo>
                  <a:pt x="102" y="0"/>
                </a:lnTo>
                <a:lnTo>
                  <a:pt x="102" y="8"/>
                </a:lnTo>
                <a:lnTo>
                  <a:pt x="125" y="24"/>
                </a:lnTo>
                <a:lnTo>
                  <a:pt x="157" y="39"/>
                </a:lnTo>
                <a:lnTo>
                  <a:pt x="157" y="31"/>
                </a:lnTo>
                <a:lnTo>
                  <a:pt x="165" y="24"/>
                </a:lnTo>
                <a:lnTo>
                  <a:pt x="173" y="8"/>
                </a:lnTo>
                <a:lnTo>
                  <a:pt x="173" y="0"/>
                </a:lnTo>
                <a:lnTo>
                  <a:pt x="188" y="8"/>
                </a:lnTo>
                <a:lnTo>
                  <a:pt x="188" y="24"/>
                </a:lnTo>
                <a:lnTo>
                  <a:pt x="204" y="24"/>
                </a:lnTo>
                <a:lnTo>
                  <a:pt x="204" y="31"/>
                </a:lnTo>
                <a:lnTo>
                  <a:pt x="220" y="31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43"/>
          <p:cNvSpPr/>
          <p:nvPr/>
        </p:nvSpPr>
        <p:spPr>
          <a:xfrm>
            <a:off x="7300913" y="2944813"/>
            <a:ext cx="363537" cy="88900"/>
          </a:xfrm>
          <a:custGeom>
            <a:rect b="b" l="l" r="r" t="t"/>
            <a:pathLst>
              <a:path extrusionOk="0" h="56" w="229">
                <a:moveTo>
                  <a:pt x="0" y="0"/>
                </a:moveTo>
                <a:lnTo>
                  <a:pt x="8" y="0"/>
                </a:lnTo>
                <a:lnTo>
                  <a:pt x="16" y="16"/>
                </a:lnTo>
                <a:lnTo>
                  <a:pt x="63" y="32"/>
                </a:lnTo>
                <a:lnTo>
                  <a:pt x="78" y="48"/>
                </a:lnTo>
                <a:lnTo>
                  <a:pt x="78" y="32"/>
                </a:lnTo>
                <a:lnTo>
                  <a:pt x="94" y="32"/>
                </a:lnTo>
                <a:lnTo>
                  <a:pt x="94" y="24"/>
                </a:lnTo>
                <a:lnTo>
                  <a:pt x="102" y="24"/>
                </a:lnTo>
                <a:lnTo>
                  <a:pt x="102" y="32"/>
                </a:lnTo>
                <a:lnTo>
                  <a:pt x="125" y="48"/>
                </a:lnTo>
                <a:lnTo>
                  <a:pt x="133" y="55"/>
                </a:lnTo>
                <a:lnTo>
                  <a:pt x="141" y="55"/>
                </a:lnTo>
                <a:lnTo>
                  <a:pt x="141" y="48"/>
                </a:lnTo>
                <a:lnTo>
                  <a:pt x="157" y="48"/>
                </a:lnTo>
                <a:lnTo>
                  <a:pt x="157" y="24"/>
                </a:lnTo>
                <a:lnTo>
                  <a:pt x="165" y="24"/>
                </a:lnTo>
                <a:lnTo>
                  <a:pt x="165" y="16"/>
                </a:lnTo>
                <a:lnTo>
                  <a:pt x="165" y="24"/>
                </a:lnTo>
                <a:lnTo>
                  <a:pt x="173" y="32"/>
                </a:lnTo>
                <a:lnTo>
                  <a:pt x="196" y="48"/>
                </a:lnTo>
                <a:lnTo>
                  <a:pt x="204" y="55"/>
                </a:lnTo>
                <a:lnTo>
                  <a:pt x="204" y="48"/>
                </a:lnTo>
                <a:lnTo>
                  <a:pt x="220" y="48"/>
                </a:lnTo>
                <a:lnTo>
                  <a:pt x="220" y="32"/>
                </a:lnTo>
                <a:lnTo>
                  <a:pt x="228" y="32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43"/>
          <p:cNvSpPr/>
          <p:nvPr/>
        </p:nvSpPr>
        <p:spPr>
          <a:xfrm>
            <a:off x="4386263" y="1549400"/>
            <a:ext cx="387350" cy="263525"/>
          </a:xfrm>
          <a:custGeom>
            <a:rect b="b" l="l" r="r" t="t"/>
            <a:pathLst>
              <a:path extrusionOk="0" h="166" w="244">
                <a:moveTo>
                  <a:pt x="0" y="0"/>
                </a:moveTo>
                <a:lnTo>
                  <a:pt x="0" y="165"/>
                </a:lnTo>
                <a:lnTo>
                  <a:pt x="243" y="165"/>
                </a:lnTo>
                <a:lnTo>
                  <a:pt x="243" y="15"/>
                </a:lnTo>
                <a:lnTo>
                  <a:pt x="152" y="75"/>
                </a:lnTo>
                <a:lnTo>
                  <a:pt x="106" y="0"/>
                </a:lnTo>
                <a:lnTo>
                  <a:pt x="76" y="60"/>
                </a:lnTo>
                <a:lnTo>
                  <a:pt x="0" y="0"/>
                </a:lnTo>
              </a:path>
            </a:pathLst>
          </a:custGeom>
          <a:solidFill>
            <a:srgbClr val="0000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43"/>
          <p:cNvSpPr/>
          <p:nvPr/>
        </p:nvSpPr>
        <p:spPr>
          <a:xfrm>
            <a:off x="4386263" y="1549400"/>
            <a:ext cx="400050" cy="276225"/>
          </a:xfrm>
          <a:custGeom>
            <a:rect b="b" l="l" r="r" t="t"/>
            <a:pathLst>
              <a:path extrusionOk="0" h="174" w="252">
                <a:moveTo>
                  <a:pt x="0" y="0"/>
                </a:moveTo>
                <a:lnTo>
                  <a:pt x="0" y="173"/>
                </a:lnTo>
                <a:lnTo>
                  <a:pt x="251" y="173"/>
                </a:lnTo>
                <a:lnTo>
                  <a:pt x="251" y="16"/>
                </a:lnTo>
                <a:lnTo>
                  <a:pt x="157" y="79"/>
                </a:lnTo>
                <a:lnTo>
                  <a:pt x="109" y="0"/>
                </a:lnTo>
                <a:lnTo>
                  <a:pt x="78" y="63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43"/>
          <p:cNvSpPr/>
          <p:nvPr/>
        </p:nvSpPr>
        <p:spPr>
          <a:xfrm>
            <a:off x="1408113" y="3257550"/>
            <a:ext cx="212725" cy="523875"/>
          </a:xfrm>
          <a:custGeom>
            <a:rect b="b" l="l" r="r" t="t"/>
            <a:pathLst>
              <a:path extrusionOk="0" h="330" w="134">
                <a:moveTo>
                  <a:pt x="133" y="46"/>
                </a:moveTo>
                <a:lnTo>
                  <a:pt x="133" y="329"/>
                </a:lnTo>
                <a:lnTo>
                  <a:pt x="22" y="329"/>
                </a:lnTo>
                <a:lnTo>
                  <a:pt x="52" y="229"/>
                </a:lnTo>
                <a:lnTo>
                  <a:pt x="15" y="160"/>
                </a:lnTo>
                <a:lnTo>
                  <a:pt x="74" y="106"/>
                </a:lnTo>
                <a:lnTo>
                  <a:pt x="0" y="0"/>
                </a:lnTo>
                <a:lnTo>
                  <a:pt x="133" y="46"/>
                </a:lnTo>
              </a:path>
            </a:pathLst>
          </a:custGeom>
          <a:solidFill>
            <a:srgbClr val="0000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43"/>
          <p:cNvSpPr/>
          <p:nvPr/>
        </p:nvSpPr>
        <p:spPr>
          <a:xfrm>
            <a:off x="1408113" y="3257550"/>
            <a:ext cx="225425" cy="536575"/>
          </a:xfrm>
          <a:custGeom>
            <a:rect b="b" l="l" r="r" t="t"/>
            <a:pathLst>
              <a:path extrusionOk="0" h="338" w="142">
                <a:moveTo>
                  <a:pt x="141" y="47"/>
                </a:moveTo>
                <a:lnTo>
                  <a:pt x="141" y="337"/>
                </a:lnTo>
                <a:lnTo>
                  <a:pt x="23" y="337"/>
                </a:lnTo>
                <a:lnTo>
                  <a:pt x="55" y="235"/>
                </a:lnTo>
                <a:lnTo>
                  <a:pt x="16" y="164"/>
                </a:lnTo>
                <a:lnTo>
                  <a:pt x="78" y="109"/>
                </a:lnTo>
                <a:lnTo>
                  <a:pt x="0" y="0"/>
                </a:lnTo>
                <a:lnTo>
                  <a:pt x="141" y="47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43"/>
          <p:cNvSpPr/>
          <p:nvPr/>
        </p:nvSpPr>
        <p:spPr>
          <a:xfrm>
            <a:off x="7673975" y="3830638"/>
            <a:ext cx="238125" cy="536575"/>
          </a:xfrm>
          <a:custGeom>
            <a:rect b="b" l="l" r="r" t="t"/>
            <a:pathLst>
              <a:path extrusionOk="0" h="338" w="150">
                <a:moveTo>
                  <a:pt x="24" y="0"/>
                </a:moveTo>
                <a:lnTo>
                  <a:pt x="149" y="0"/>
                </a:lnTo>
                <a:lnTo>
                  <a:pt x="87" y="117"/>
                </a:lnTo>
                <a:lnTo>
                  <a:pt x="149" y="188"/>
                </a:lnTo>
                <a:lnTo>
                  <a:pt x="87" y="243"/>
                </a:lnTo>
                <a:lnTo>
                  <a:pt x="142" y="337"/>
                </a:lnTo>
                <a:lnTo>
                  <a:pt x="0" y="314"/>
                </a:lnTo>
                <a:lnTo>
                  <a:pt x="24" y="0"/>
                </a:lnTo>
              </a:path>
            </a:pathLst>
          </a:custGeom>
          <a:solidFill>
            <a:srgbClr val="0000D4"/>
          </a:solidFill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43"/>
          <p:cNvSpPr/>
          <p:nvPr/>
        </p:nvSpPr>
        <p:spPr>
          <a:xfrm>
            <a:off x="4484688" y="1836738"/>
            <a:ext cx="188912" cy="263525"/>
          </a:xfrm>
          <a:custGeom>
            <a:rect b="b" l="l" r="r" t="t"/>
            <a:pathLst>
              <a:path extrusionOk="0" h="166" w="119">
                <a:moveTo>
                  <a:pt x="63" y="0"/>
                </a:moveTo>
                <a:lnTo>
                  <a:pt x="63" y="8"/>
                </a:lnTo>
                <a:lnTo>
                  <a:pt x="63" y="24"/>
                </a:lnTo>
                <a:lnTo>
                  <a:pt x="55" y="24"/>
                </a:lnTo>
                <a:lnTo>
                  <a:pt x="47" y="55"/>
                </a:lnTo>
                <a:lnTo>
                  <a:pt x="32" y="63"/>
                </a:lnTo>
                <a:lnTo>
                  <a:pt x="32" y="71"/>
                </a:lnTo>
                <a:lnTo>
                  <a:pt x="24" y="71"/>
                </a:lnTo>
                <a:lnTo>
                  <a:pt x="16" y="71"/>
                </a:lnTo>
                <a:lnTo>
                  <a:pt x="16" y="94"/>
                </a:lnTo>
                <a:lnTo>
                  <a:pt x="0" y="102"/>
                </a:lnTo>
                <a:lnTo>
                  <a:pt x="16" y="102"/>
                </a:lnTo>
                <a:lnTo>
                  <a:pt x="47" y="126"/>
                </a:lnTo>
                <a:lnTo>
                  <a:pt x="95" y="157"/>
                </a:lnTo>
                <a:lnTo>
                  <a:pt x="110" y="165"/>
                </a:lnTo>
                <a:lnTo>
                  <a:pt x="118" y="165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6" name="Google Shape;1146;p43"/>
          <p:cNvSpPr/>
          <p:nvPr/>
        </p:nvSpPr>
        <p:spPr>
          <a:xfrm>
            <a:off x="4641850" y="2105025"/>
            <a:ext cx="136525" cy="136525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43"/>
          <p:cNvSpPr/>
          <p:nvPr/>
        </p:nvSpPr>
        <p:spPr>
          <a:xfrm>
            <a:off x="7269163" y="4048125"/>
            <a:ext cx="136525" cy="136525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43"/>
          <p:cNvSpPr/>
          <p:nvPr/>
        </p:nvSpPr>
        <p:spPr>
          <a:xfrm>
            <a:off x="1900238" y="3487738"/>
            <a:ext cx="136525" cy="136525"/>
          </a:xfrm>
          <a:prstGeom prst="ellipse">
            <a:avLst/>
          </a:prstGeom>
          <a:solidFill>
            <a:srgbClr val="000000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43"/>
          <p:cNvSpPr/>
          <p:nvPr/>
        </p:nvSpPr>
        <p:spPr>
          <a:xfrm>
            <a:off x="1670050" y="3594100"/>
            <a:ext cx="263525" cy="87313"/>
          </a:xfrm>
          <a:custGeom>
            <a:rect b="b" l="l" r="r" t="t"/>
            <a:pathLst>
              <a:path extrusionOk="0" h="55" w="166">
                <a:moveTo>
                  <a:pt x="0" y="0"/>
                </a:moveTo>
                <a:lnTo>
                  <a:pt x="8" y="15"/>
                </a:lnTo>
                <a:lnTo>
                  <a:pt x="15" y="15"/>
                </a:lnTo>
                <a:lnTo>
                  <a:pt x="31" y="23"/>
                </a:lnTo>
                <a:lnTo>
                  <a:pt x="39" y="23"/>
                </a:lnTo>
                <a:lnTo>
                  <a:pt x="78" y="47"/>
                </a:lnTo>
                <a:lnTo>
                  <a:pt x="102" y="54"/>
                </a:lnTo>
                <a:lnTo>
                  <a:pt x="102" y="47"/>
                </a:lnTo>
                <a:lnTo>
                  <a:pt x="110" y="31"/>
                </a:lnTo>
                <a:lnTo>
                  <a:pt x="125" y="23"/>
                </a:lnTo>
                <a:lnTo>
                  <a:pt x="133" y="15"/>
                </a:lnTo>
                <a:lnTo>
                  <a:pt x="141" y="15"/>
                </a:lnTo>
                <a:lnTo>
                  <a:pt x="157" y="0"/>
                </a:lnTo>
                <a:lnTo>
                  <a:pt x="165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43"/>
          <p:cNvSpPr/>
          <p:nvPr/>
        </p:nvSpPr>
        <p:spPr>
          <a:xfrm>
            <a:off x="7400925" y="4041775"/>
            <a:ext cx="300038" cy="101600"/>
          </a:xfrm>
          <a:custGeom>
            <a:rect b="b" l="l" r="r" t="t"/>
            <a:pathLst>
              <a:path extrusionOk="0" h="64" w="189">
                <a:moveTo>
                  <a:pt x="188" y="0"/>
                </a:moveTo>
                <a:lnTo>
                  <a:pt x="172" y="0"/>
                </a:lnTo>
                <a:lnTo>
                  <a:pt x="172" y="16"/>
                </a:lnTo>
                <a:lnTo>
                  <a:pt x="141" y="24"/>
                </a:lnTo>
                <a:lnTo>
                  <a:pt x="94" y="47"/>
                </a:lnTo>
                <a:lnTo>
                  <a:pt x="62" y="55"/>
                </a:lnTo>
                <a:lnTo>
                  <a:pt x="47" y="55"/>
                </a:lnTo>
                <a:lnTo>
                  <a:pt x="39" y="63"/>
                </a:lnTo>
                <a:lnTo>
                  <a:pt x="31" y="63"/>
                </a:lnTo>
                <a:lnTo>
                  <a:pt x="15" y="55"/>
                </a:lnTo>
                <a:lnTo>
                  <a:pt x="8" y="55"/>
                </a:lnTo>
                <a:lnTo>
                  <a:pt x="0" y="47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43"/>
          <p:cNvSpPr/>
          <p:nvPr/>
        </p:nvSpPr>
        <p:spPr>
          <a:xfrm>
            <a:off x="5705475" y="1538288"/>
            <a:ext cx="125413" cy="447675"/>
          </a:xfrm>
          <a:prstGeom prst="rect">
            <a:avLst/>
          </a:prstGeom>
          <a:solidFill>
            <a:srgbClr val="0080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43"/>
          <p:cNvSpPr/>
          <p:nvPr/>
        </p:nvSpPr>
        <p:spPr>
          <a:xfrm>
            <a:off x="5954713" y="1562100"/>
            <a:ext cx="125412" cy="449263"/>
          </a:xfrm>
          <a:prstGeom prst="rect">
            <a:avLst/>
          </a:prstGeom>
          <a:solidFill>
            <a:srgbClr val="0080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43"/>
          <p:cNvSpPr/>
          <p:nvPr/>
        </p:nvSpPr>
        <p:spPr>
          <a:xfrm>
            <a:off x="1968500" y="4640263"/>
            <a:ext cx="123825" cy="447675"/>
          </a:xfrm>
          <a:prstGeom prst="rect">
            <a:avLst/>
          </a:prstGeom>
          <a:solidFill>
            <a:srgbClr val="0080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43"/>
          <p:cNvSpPr/>
          <p:nvPr/>
        </p:nvSpPr>
        <p:spPr>
          <a:xfrm>
            <a:off x="2179638" y="4652963"/>
            <a:ext cx="125412" cy="460375"/>
          </a:xfrm>
          <a:prstGeom prst="rect">
            <a:avLst/>
          </a:prstGeom>
          <a:solidFill>
            <a:srgbClr val="00801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43"/>
          <p:cNvSpPr/>
          <p:nvPr/>
        </p:nvSpPr>
        <p:spPr>
          <a:xfrm>
            <a:off x="6572250" y="5530850"/>
            <a:ext cx="185738" cy="185738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6" name="Google Shape;1156;p43"/>
          <p:cNvSpPr/>
          <p:nvPr/>
        </p:nvSpPr>
        <p:spPr>
          <a:xfrm>
            <a:off x="6672263" y="5330825"/>
            <a:ext cx="185737" cy="187325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43"/>
          <p:cNvSpPr/>
          <p:nvPr/>
        </p:nvSpPr>
        <p:spPr>
          <a:xfrm>
            <a:off x="6384925" y="5281613"/>
            <a:ext cx="261938" cy="323850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43"/>
          <p:cNvSpPr/>
          <p:nvPr/>
        </p:nvSpPr>
        <p:spPr>
          <a:xfrm>
            <a:off x="1825625" y="2303463"/>
            <a:ext cx="185738" cy="187325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43"/>
          <p:cNvSpPr/>
          <p:nvPr/>
        </p:nvSpPr>
        <p:spPr>
          <a:xfrm>
            <a:off x="1925638" y="2105025"/>
            <a:ext cx="185737" cy="185738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43"/>
          <p:cNvSpPr/>
          <p:nvPr/>
        </p:nvSpPr>
        <p:spPr>
          <a:xfrm>
            <a:off x="1638300" y="2054225"/>
            <a:ext cx="261938" cy="323850"/>
          </a:xfrm>
          <a:prstGeom prst="ellipse">
            <a:avLst/>
          </a:prstGeom>
          <a:solidFill>
            <a:srgbClr val="F20884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p43"/>
          <p:cNvSpPr/>
          <p:nvPr/>
        </p:nvSpPr>
        <p:spPr>
          <a:xfrm>
            <a:off x="6329363" y="5026025"/>
            <a:ext cx="238125" cy="263525"/>
          </a:xfrm>
          <a:custGeom>
            <a:rect b="b" l="l" r="r" t="t"/>
            <a:pathLst>
              <a:path extrusionOk="0" h="166" w="150">
                <a:moveTo>
                  <a:pt x="125" y="165"/>
                </a:moveTo>
                <a:lnTo>
                  <a:pt x="125" y="157"/>
                </a:lnTo>
                <a:lnTo>
                  <a:pt x="141" y="133"/>
                </a:lnTo>
                <a:lnTo>
                  <a:pt x="149" y="94"/>
                </a:lnTo>
                <a:lnTo>
                  <a:pt x="149" y="86"/>
                </a:lnTo>
                <a:lnTo>
                  <a:pt x="149" y="63"/>
                </a:lnTo>
                <a:lnTo>
                  <a:pt x="141" y="63"/>
                </a:lnTo>
                <a:lnTo>
                  <a:pt x="118" y="71"/>
                </a:lnTo>
                <a:lnTo>
                  <a:pt x="94" y="86"/>
                </a:lnTo>
                <a:lnTo>
                  <a:pt x="86" y="86"/>
                </a:lnTo>
                <a:lnTo>
                  <a:pt x="86" y="71"/>
                </a:lnTo>
                <a:lnTo>
                  <a:pt x="86" y="63"/>
                </a:lnTo>
                <a:lnTo>
                  <a:pt x="78" y="39"/>
                </a:lnTo>
                <a:lnTo>
                  <a:pt x="78" y="31"/>
                </a:lnTo>
                <a:lnTo>
                  <a:pt x="78" y="8"/>
                </a:lnTo>
                <a:lnTo>
                  <a:pt x="63" y="24"/>
                </a:lnTo>
                <a:lnTo>
                  <a:pt x="47" y="31"/>
                </a:lnTo>
                <a:lnTo>
                  <a:pt x="23" y="31"/>
                </a:lnTo>
                <a:lnTo>
                  <a:pt x="15" y="31"/>
                </a:lnTo>
                <a:lnTo>
                  <a:pt x="15" y="8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p43"/>
          <p:cNvSpPr/>
          <p:nvPr/>
        </p:nvSpPr>
        <p:spPr>
          <a:xfrm>
            <a:off x="1993900" y="2471738"/>
            <a:ext cx="287338" cy="176212"/>
          </a:xfrm>
          <a:custGeom>
            <a:rect b="b" l="l" r="r" t="t"/>
            <a:pathLst>
              <a:path extrusionOk="0" h="111" w="181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0" y="32"/>
                </a:lnTo>
                <a:lnTo>
                  <a:pt x="0" y="47"/>
                </a:lnTo>
                <a:lnTo>
                  <a:pt x="0" y="63"/>
                </a:lnTo>
                <a:lnTo>
                  <a:pt x="15" y="63"/>
                </a:lnTo>
                <a:lnTo>
                  <a:pt x="31" y="63"/>
                </a:lnTo>
                <a:lnTo>
                  <a:pt x="110" y="39"/>
                </a:lnTo>
                <a:lnTo>
                  <a:pt x="141" y="39"/>
                </a:lnTo>
                <a:lnTo>
                  <a:pt x="141" y="47"/>
                </a:lnTo>
                <a:lnTo>
                  <a:pt x="125" y="47"/>
                </a:lnTo>
                <a:lnTo>
                  <a:pt x="110" y="79"/>
                </a:lnTo>
                <a:lnTo>
                  <a:pt x="94" y="102"/>
                </a:lnTo>
                <a:lnTo>
                  <a:pt x="94" y="110"/>
                </a:lnTo>
                <a:lnTo>
                  <a:pt x="110" y="110"/>
                </a:lnTo>
                <a:lnTo>
                  <a:pt x="117" y="110"/>
                </a:lnTo>
                <a:lnTo>
                  <a:pt x="157" y="110"/>
                </a:lnTo>
                <a:lnTo>
                  <a:pt x="172" y="110"/>
                </a:lnTo>
                <a:lnTo>
                  <a:pt x="180" y="11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43"/>
          <p:cNvSpPr/>
          <p:nvPr/>
        </p:nvSpPr>
        <p:spPr>
          <a:xfrm>
            <a:off x="5057775" y="5624513"/>
            <a:ext cx="250825" cy="200025"/>
          </a:xfrm>
          <a:custGeom>
            <a:rect b="b" l="l" r="r" t="t"/>
            <a:pathLst>
              <a:path extrusionOk="0" h="126" w="158">
                <a:moveTo>
                  <a:pt x="157" y="0"/>
                </a:moveTo>
                <a:lnTo>
                  <a:pt x="0" y="8"/>
                </a:lnTo>
                <a:lnTo>
                  <a:pt x="89" y="125"/>
                </a:lnTo>
                <a:lnTo>
                  <a:pt x="157" y="0"/>
                </a:lnTo>
              </a:path>
            </a:pathLst>
          </a:custGeom>
          <a:solidFill>
            <a:srgbClr val="DD0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43"/>
          <p:cNvSpPr/>
          <p:nvPr/>
        </p:nvSpPr>
        <p:spPr>
          <a:xfrm>
            <a:off x="5057775" y="5624513"/>
            <a:ext cx="263525" cy="212725"/>
          </a:xfrm>
          <a:custGeom>
            <a:rect b="b" l="l" r="r" t="t"/>
            <a:pathLst>
              <a:path extrusionOk="0" h="134" w="166">
                <a:moveTo>
                  <a:pt x="165" y="0"/>
                </a:moveTo>
                <a:lnTo>
                  <a:pt x="0" y="8"/>
                </a:lnTo>
                <a:lnTo>
                  <a:pt x="94" y="133"/>
                </a:lnTo>
                <a:lnTo>
                  <a:pt x="165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p43"/>
          <p:cNvSpPr/>
          <p:nvPr/>
        </p:nvSpPr>
        <p:spPr>
          <a:xfrm>
            <a:off x="5195888" y="4316413"/>
            <a:ext cx="249237" cy="200025"/>
          </a:xfrm>
          <a:custGeom>
            <a:rect b="b" l="l" r="r" t="t"/>
            <a:pathLst>
              <a:path extrusionOk="0" h="126" w="157">
                <a:moveTo>
                  <a:pt x="156" y="0"/>
                </a:moveTo>
                <a:lnTo>
                  <a:pt x="0" y="8"/>
                </a:lnTo>
                <a:lnTo>
                  <a:pt x="89" y="125"/>
                </a:lnTo>
                <a:lnTo>
                  <a:pt x="156" y="0"/>
                </a:lnTo>
              </a:path>
            </a:pathLst>
          </a:custGeom>
          <a:solidFill>
            <a:srgbClr val="DD0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6" name="Google Shape;1166;p43"/>
          <p:cNvSpPr/>
          <p:nvPr/>
        </p:nvSpPr>
        <p:spPr>
          <a:xfrm>
            <a:off x="5195888" y="4316413"/>
            <a:ext cx="261937" cy="212725"/>
          </a:xfrm>
          <a:custGeom>
            <a:rect b="b" l="l" r="r" t="t"/>
            <a:pathLst>
              <a:path extrusionOk="0" h="134" w="165">
                <a:moveTo>
                  <a:pt x="164" y="0"/>
                </a:moveTo>
                <a:lnTo>
                  <a:pt x="0" y="8"/>
                </a:lnTo>
                <a:lnTo>
                  <a:pt x="94" y="133"/>
                </a:lnTo>
                <a:lnTo>
                  <a:pt x="164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43"/>
          <p:cNvSpPr/>
          <p:nvPr/>
        </p:nvSpPr>
        <p:spPr>
          <a:xfrm>
            <a:off x="5307013" y="4565650"/>
            <a:ext cx="250825" cy="200025"/>
          </a:xfrm>
          <a:custGeom>
            <a:rect b="b" l="l" r="r" t="t"/>
            <a:pathLst>
              <a:path extrusionOk="0" h="126" w="158">
                <a:moveTo>
                  <a:pt x="157" y="0"/>
                </a:moveTo>
                <a:lnTo>
                  <a:pt x="0" y="8"/>
                </a:lnTo>
                <a:lnTo>
                  <a:pt x="89" y="125"/>
                </a:lnTo>
                <a:lnTo>
                  <a:pt x="157" y="0"/>
                </a:lnTo>
              </a:path>
            </a:pathLst>
          </a:custGeom>
          <a:solidFill>
            <a:srgbClr val="DD0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43"/>
          <p:cNvSpPr/>
          <p:nvPr/>
        </p:nvSpPr>
        <p:spPr>
          <a:xfrm>
            <a:off x="5307013" y="4565650"/>
            <a:ext cx="263525" cy="212725"/>
          </a:xfrm>
          <a:custGeom>
            <a:rect b="b" l="l" r="r" t="t"/>
            <a:pathLst>
              <a:path extrusionOk="0" h="134" w="166">
                <a:moveTo>
                  <a:pt x="165" y="0"/>
                </a:moveTo>
                <a:lnTo>
                  <a:pt x="0" y="8"/>
                </a:lnTo>
                <a:lnTo>
                  <a:pt x="94" y="133"/>
                </a:lnTo>
                <a:lnTo>
                  <a:pt x="165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43"/>
          <p:cNvSpPr/>
          <p:nvPr/>
        </p:nvSpPr>
        <p:spPr>
          <a:xfrm>
            <a:off x="5556250" y="4278313"/>
            <a:ext cx="250825" cy="201612"/>
          </a:xfrm>
          <a:custGeom>
            <a:rect b="b" l="l" r="r" t="t"/>
            <a:pathLst>
              <a:path extrusionOk="0" h="127" w="158">
                <a:moveTo>
                  <a:pt x="157" y="0"/>
                </a:moveTo>
                <a:lnTo>
                  <a:pt x="0" y="8"/>
                </a:lnTo>
                <a:lnTo>
                  <a:pt x="89" y="126"/>
                </a:lnTo>
                <a:lnTo>
                  <a:pt x="157" y="0"/>
                </a:lnTo>
              </a:path>
            </a:pathLst>
          </a:custGeom>
          <a:solidFill>
            <a:srgbClr val="DD0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43"/>
          <p:cNvSpPr/>
          <p:nvPr/>
        </p:nvSpPr>
        <p:spPr>
          <a:xfrm>
            <a:off x="5556250" y="4278313"/>
            <a:ext cx="263525" cy="214312"/>
          </a:xfrm>
          <a:custGeom>
            <a:rect b="b" l="l" r="r" t="t"/>
            <a:pathLst>
              <a:path extrusionOk="0" h="135" w="166">
                <a:moveTo>
                  <a:pt x="165" y="0"/>
                </a:moveTo>
                <a:lnTo>
                  <a:pt x="0" y="8"/>
                </a:lnTo>
                <a:lnTo>
                  <a:pt x="94" y="134"/>
                </a:lnTo>
                <a:lnTo>
                  <a:pt x="165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43"/>
          <p:cNvSpPr/>
          <p:nvPr/>
        </p:nvSpPr>
        <p:spPr>
          <a:xfrm>
            <a:off x="5381625" y="4016375"/>
            <a:ext cx="250825" cy="201613"/>
          </a:xfrm>
          <a:custGeom>
            <a:rect b="b" l="l" r="r" t="t"/>
            <a:pathLst>
              <a:path extrusionOk="0" h="127" w="158">
                <a:moveTo>
                  <a:pt x="157" y="0"/>
                </a:moveTo>
                <a:lnTo>
                  <a:pt x="0" y="8"/>
                </a:lnTo>
                <a:lnTo>
                  <a:pt x="90" y="126"/>
                </a:lnTo>
                <a:lnTo>
                  <a:pt x="157" y="0"/>
                </a:lnTo>
              </a:path>
            </a:pathLst>
          </a:custGeom>
          <a:solidFill>
            <a:srgbClr val="DD080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43"/>
          <p:cNvSpPr/>
          <p:nvPr/>
        </p:nvSpPr>
        <p:spPr>
          <a:xfrm>
            <a:off x="5381625" y="4016375"/>
            <a:ext cx="263525" cy="214313"/>
          </a:xfrm>
          <a:custGeom>
            <a:rect b="b" l="l" r="r" t="t"/>
            <a:pathLst>
              <a:path extrusionOk="0" h="135" w="166">
                <a:moveTo>
                  <a:pt x="165" y="0"/>
                </a:moveTo>
                <a:lnTo>
                  <a:pt x="0" y="8"/>
                </a:lnTo>
                <a:lnTo>
                  <a:pt x="95" y="134"/>
                </a:lnTo>
                <a:lnTo>
                  <a:pt x="165" y="0"/>
                </a:lnTo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43"/>
          <p:cNvSpPr/>
          <p:nvPr/>
        </p:nvSpPr>
        <p:spPr>
          <a:xfrm>
            <a:off x="4983163" y="4502150"/>
            <a:ext cx="263525" cy="214313"/>
          </a:xfrm>
          <a:custGeom>
            <a:rect b="b" l="l" r="r" t="t"/>
            <a:pathLst>
              <a:path extrusionOk="0" h="135" w="166">
                <a:moveTo>
                  <a:pt x="165" y="0"/>
                </a:moveTo>
                <a:lnTo>
                  <a:pt x="0" y="8"/>
                </a:lnTo>
                <a:lnTo>
                  <a:pt x="94" y="134"/>
                </a:lnTo>
                <a:lnTo>
                  <a:pt x="165" y="0"/>
                </a:lnTo>
              </a:path>
            </a:pathLst>
          </a:custGeom>
          <a:solidFill>
            <a:srgbClr val="DD0806"/>
          </a:solidFill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43"/>
          <p:cNvSpPr/>
          <p:nvPr/>
        </p:nvSpPr>
        <p:spPr>
          <a:xfrm>
            <a:off x="3206750" y="6230938"/>
            <a:ext cx="2425700" cy="4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Metaboliczne</a:t>
            </a:r>
            <a:endParaRPr b="1" sz="2400">
              <a:solidFill>
                <a:srgbClr val="FFC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175" name="Google Shape;1175;p43"/>
          <p:cNvSpPr/>
          <p:nvPr/>
        </p:nvSpPr>
        <p:spPr>
          <a:xfrm>
            <a:off x="1568450" y="263525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Antygeny komórkowe</a:t>
            </a:r>
            <a:endParaRPr sz="44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4"/>
          <p:cNvSpPr txBox="1"/>
          <p:nvPr>
            <p:ph idx="12" type="sldNum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100"/>
              <a:t>‹#›</a:t>
            </a:fld>
            <a:endParaRPr sz="1100"/>
          </a:p>
        </p:txBody>
      </p:sp>
      <p:sp>
        <p:nvSpPr>
          <p:cNvPr id="1181" name="Google Shape;1181;p44"/>
          <p:cNvSpPr/>
          <p:nvPr/>
        </p:nvSpPr>
        <p:spPr>
          <a:xfrm>
            <a:off x="2276475" y="2247900"/>
            <a:ext cx="3792538" cy="3830638"/>
          </a:xfrm>
          <a:custGeom>
            <a:rect b="b" l="l" r="r" t="t"/>
            <a:pathLst>
              <a:path extrusionOk="0" h="2413" w="2389">
                <a:moveTo>
                  <a:pt x="1140" y="0"/>
                </a:moveTo>
                <a:lnTo>
                  <a:pt x="768" y="84"/>
                </a:lnTo>
                <a:lnTo>
                  <a:pt x="396" y="312"/>
                </a:lnTo>
                <a:lnTo>
                  <a:pt x="240" y="480"/>
                </a:lnTo>
                <a:lnTo>
                  <a:pt x="144" y="636"/>
                </a:lnTo>
                <a:lnTo>
                  <a:pt x="84" y="768"/>
                </a:lnTo>
                <a:lnTo>
                  <a:pt x="24" y="948"/>
                </a:lnTo>
                <a:lnTo>
                  <a:pt x="0" y="1152"/>
                </a:lnTo>
                <a:lnTo>
                  <a:pt x="36" y="1380"/>
                </a:lnTo>
                <a:lnTo>
                  <a:pt x="48" y="1584"/>
                </a:lnTo>
                <a:lnTo>
                  <a:pt x="192" y="1764"/>
                </a:lnTo>
                <a:lnTo>
                  <a:pt x="300" y="1920"/>
                </a:lnTo>
                <a:lnTo>
                  <a:pt x="504" y="2052"/>
                </a:lnTo>
                <a:lnTo>
                  <a:pt x="660" y="2160"/>
                </a:lnTo>
                <a:lnTo>
                  <a:pt x="864" y="2292"/>
                </a:lnTo>
                <a:lnTo>
                  <a:pt x="1248" y="2388"/>
                </a:lnTo>
                <a:lnTo>
                  <a:pt x="1632" y="2412"/>
                </a:lnTo>
                <a:lnTo>
                  <a:pt x="1860" y="2352"/>
                </a:lnTo>
                <a:lnTo>
                  <a:pt x="1968" y="2256"/>
                </a:lnTo>
                <a:lnTo>
                  <a:pt x="2136" y="2160"/>
                </a:lnTo>
                <a:lnTo>
                  <a:pt x="2304" y="2004"/>
                </a:lnTo>
                <a:lnTo>
                  <a:pt x="2340" y="1884"/>
                </a:lnTo>
                <a:lnTo>
                  <a:pt x="2364" y="1716"/>
                </a:lnTo>
                <a:lnTo>
                  <a:pt x="2388" y="1536"/>
                </a:lnTo>
                <a:lnTo>
                  <a:pt x="2352" y="1356"/>
                </a:lnTo>
                <a:lnTo>
                  <a:pt x="2352" y="1068"/>
                </a:lnTo>
                <a:lnTo>
                  <a:pt x="2316" y="780"/>
                </a:lnTo>
                <a:lnTo>
                  <a:pt x="2208" y="432"/>
                </a:lnTo>
                <a:lnTo>
                  <a:pt x="2088" y="252"/>
                </a:lnTo>
                <a:lnTo>
                  <a:pt x="1992" y="156"/>
                </a:lnTo>
                <a:lnTo>
                  <a:pt x="1788" y="60"/>
                </a:lnTo>
                <a:lnTo>
                  <a:pt x="1476" y="0"/>
                </a:lnTo>
              </a:path>
            </a:pathLst>
          </a:custGeom>
          <a:gradFill>
            <a:gsLst>
              <a:gs pos="0">
                <a:srgbClr val="C1CEFF"/>
              </a:gs>
              <a:gs pos="100000">
                <a:srgbClr val="ADB9E5"/>
              </a:gs>
            </a:gsLst>
            <a:path path="circle">
              <a:fillToRect b="100%" r="100%"/>
            </a:path>
            <a:tileRect l="-100%" t="-100%"/>
          </a:gradFill>
          <a:ln cap="rnd" cmpd="sng" w="25400">
            <a:solidFill>
              <a:schemeClr val="lt2"/>
            </a:solidFill>
            <a:prstDash val="solid"/>
            <a:round/>
            <a:headEnd len="med" w="med" type="triangl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44"/>
          <p:cNvSpPr/>
          <p:nvPr/>
        </p:nvSpPr>
        <p:spPr>
          <a:xfrm>
            <a:off x="2555875" y="2636838"/>
            <a:ext cx="2987675" cy="3106737"/>
          </a:xfrm>
          <a:custGeom>
            <a:rect b="b" l="l" r="r" t="t"/>
            <a:pathLst>
              <a:path extrusionOk="0" h="1957" w="1882">
                <a:moveTo>
                  <a:pt x="1154" y="1946"/>
                </a:moveTo>
                <a:lnTo>
                  <a:pt x="1396" y="1830"/>
                </a:lnTo>
                <a:lnTo>
                  <a:pt x="1625" y="1702"/>
                </a:lnTo>
                <a:lnTo>
                  <a:pt x="1781" y="1471"/>
                </a:lnTo>
                <a:lnTo>
                  <a:pt x="1881" y="1210"/>
                </a:lnTo>
                <a:lnTo>
                  <a:pt x="1826" y="849"/>
                </a:lnTo>
                <a:lnTo>
                  <a:pt x="1716" y="606"/>
                </a:lnTo>
                <a:lnTo>
                  <a:pt x="1645" y="404"/>
                </a:lnTo>
                <a:lnTo>
                  <a:pt x="1501" y="165"/>
                </a:lnTo>
                <a:lnTo>
                  <a:pt x="1371" y="39"/>
                </a:lnTo>
                <a:lnTo>
                  <a:pt x="1240" y="0"/>
                </a:lnTo>
                <a:lnTo>
                  <a:pt x="1074" y="6"/>
                </a:lnTo>
                <a:lnTo>
                  <a:pt x="858" y="30"/>
                </a:lnTo>
                <a:lnTo>
                  <a:pt x="738" y="92"/>
                </a:lnTo>
                <a:lnTo>
                  <a:pt x="606" y="144"/>
                </a:lnTo>
                <a:lnTo>
                  <a:pt x="521" y="218"/>
                </a:lnTo>
                <a:lnTo>
                  <a:pt x="400" y="280"/>
                </a:lnTo>
                <a:lnTo>
                  <a:pt x="307" y="346"/>
                </a:lnTo>
                <a:lnTo>
                  <a:pt x="239" y="439"/>
                </a:lnTo>
                <a:lnTo>
                  <a:pt x="163" y="511"/>
                </a:lnTo>
                <a:lnTo>
                  <a:pt x="83" y="659"/>
                </a:lnTo>
                <a:lnTo>
                  <a:pt x="25" y="840"/>
                </a:lnTo>
                <a:lnTo>
                  <a:pt x="0" y="1004"/>
                </a:lnTo>
                <a:lnTo>
                  <a:pt x="20" y="1301"/>
                </a:lnTo>
                <a:lnTo>
                  <a:pt x="92" y="1408"/>
                </a:lnTo>
                <a:lnTo>
                  <a:pt x="175" y="1514"/>
                </a:lnTo>
                <a:lnTo>
                  <a:pt x="248" y="1592"/>
                </a:lnTo>
                <a:lnTo>
                  <a:pt x="405" y="1719"/>
                </a:lnTo>
                <a:lnTo>
                  <a:pt x="530" y="1771"/>
                </a:lnTo>
                <a:lnTo>
                  <a:pt x="628" y="1877"/>
                </a:lnTo>
                <a:lnTo>
                  <a:pt x="755" y="1932"/>
                </a:lnTo>
                <a:lnTo>
                  <a:pt x="947" y="1956"/>
                </a:lnTo>
                <a:lnTo>
                  <a:pt x="1154" y="1946"/>
                </a:lnTo>
              </a:path>
            </a:pathLst>
          </a:custGeom>
          <a:gradFill>
            <a:gsLst>
              <a:gs pos="0">
                <a:srgbClr val="A8A8A8"/>
              </a:gs>
              <a:gs pos="100000">
                <a:srgbClr val="545454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44"/>
          <p:cNvSpPr/>
          <p:nvPr/>
        </p:nvSpPr>
        <p:spPr>
          <a:xfrm>
            <a:off x="3457575" y="4457700"/>
            <a:ext cx="649288" cy="534988"/>
          </a:xfrm>
          <a:custGeom>
            <a:rect b="b" l="l" r="r" t="t"/>
            <a:pathLst>
              <a:path extrusionOk="0" h="337" w="409">
                <a:moveTo>
                  <a:pt x="108" y="276"/>
                </a:moveTo>
                <a:lnTo>
                  <a:pt x="144" y="312"/>
                </a:lnTo>
                <a:lnTo>
                  <a:pt x="180" y="336"/>
                </a:lnTo>
                <a:lnTo>
                  <a:pt x="228" y="336"/>
                </a:lnTo>
                <a:lnTo>
                  <a:pt x="264" y="336"/>
                </a:lnTo>
                <a:lnTo>
                  <a:pt x="300" y="336"/>
                </a:lnTo>
                <a:lnTo>
                  <a:pt x="336" y="324"/>
                </a:lnTo>
                <a:lnTo>
                  <a:pt x="372" y="300"/>
                </a:lnTo>
                <a:lnTo>
                  <a:pt x="408" y="276"/>
                </a:lnTo>
                <a:lnTo>
                  <a:pt x="408" y="240"/>
                </a:lnTo>
                <a:lnTo>
                  <a:pt x="408" y="204"/>
                </a:lnTo>
                <a:lnTo>
                  <a:pt x="408" y="168"/>
                </a:lnTo>
                <a:lnTo>
                  <a:pt x="408" y="132"/>
                </a:lnTo>
                <a:lnTo>
                  <a:pt x="372" y="108"/>
                </a:lnTo>
                <a:lnTo>
                  <a:pt x="372" y="84"/>
                </a:lnTo>
                <a:lnTo>
                  <a:pt x="336" y="72"/>
                </a:lnTo>
                <a:lnTo>
                  <a:pt x="312" y="36"/>
                </a:lnTo>
                <a:lnTo>
                  <a:pt x="276" y="12"/>
                </a:lnTo>
                <a:lnTo>
                  <a:pt x="240" y="0"/>
                </a:lnTo>
                <a:lnTo>
                  <a:pt x="204" y="0"/>
                </a:lnTo>
                <a:lnTo>
                  <a:pt x="168" y="0"/>
                </a:lnTo>
                <a:lnTo>
                  <a:pt x="132" y="12"/>
                </a:lnTo>
                <a:lnTo>
                  <a:pt x="96" y="36"/>
                </a:lnTo>
                <a:lnTo>
                  <a:pt x="60" y="60"/>
                </a:lnTo>
                <a:lnTo>
                  <a:pt x="48" y="96"/>
                </a:lnTo>
                <a:lnTo>
                  <a:pt x="24" y="132"/>
                </a:lnTo>
                <a:lnTo>
                  <a:pt x="12" y="168"/>
                </a:lnTo>
                <a:lnTo>
                  <a:pt x="0" y="204"/>
                </a:lnTo>
                <a:lnTo>
                  <a:pt x="0" y="240"/>
                </a:lnTo>
                <a:lnTo>
                  <a:pt x="24" y="276"/>
                </a:lnTo>
                <a:lnTo>
                  <a:pt x="60" y="300"/>
                </a:lnTo>
                <a:lnTo>
                  <a:pt x="96" y="312"/>
                </a:lnTo>
                <a:lnTo>
                  <a:pt x="132" y="312"/>
                </a:lnTo>
              </a:path>
            </a:pathLst>
          </a:custGeom>
          <a:gradFill>
            <a:gsLst>
              <a:gs pos="0">
                <a:srgbClr val="2B2B2B"/>
              </a:gs>
              <a:gs pos="100000">
                <a:srgbClr val="90909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44"/>
          <p:cNvSpPr/>
          <p:nvPr/>
        </p:nvSpPr>
        <p:spPr>
          <a:xfrm>
            <a:off x="5341938" y="2520950"/>
            <a:ext cx="504825" cy="531813"/>
          </a:xfrm>
          <a:custGeom>
            <a:rect b="b" l="l" r="r" t="t"/>
            <a:pathLst>
              <a:path extrusionOk="0" h="335" w="318">
                <a:moveTo>
                  <a:pt x="0" y="16"/>
                </a:moveTo>
                <a:lnTo>
                  <a:pt x="233" y="334"/>
                </a:lnTo>
                <a:lnTo>
                  <a:pt x="317" y="237"/>
                </a:lnTo>
                <a:lnTo>
                  <a:pt x="142" y="0"/>
                </a:lnTo>
                <a:lnTo>
                  <a:pt x="0" y="16"/>
                </a:lnTo>
              </a:path>
            </a:pathLst>
          </a:custGeom>
          <a:solidFill>
            <a:schemeClr val="accent2"/>
          </a:solidFill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5" name="Google Shape;1185;p44"/>
          <p:cNvSpPr/>
          <p:nvPr/>
        </p:nvSpPr>
        <p:spPr>
          <a:xfrm>
            <a:off x="5559425" y="2354263"/>
            <a:ext cx="792163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CD2</a:t>
            </a:r>
            <a:endParaRPr/>
          </a:p>
        </p:txBody>
      </p:sp>
      <p:sp>
        <p:nvSpPr>
          <p:cNvPr id="1186" name="Google Shape;1186;p44"/>
          <p:cNvSpPr/>
          <p:nvPr/>
        </p:nvSpPr>
        <p:spPr>
          <a:xfrm>
            <a:off x="2398713" y="2697163"/>
            <a:ext cx="503237" cy="538162"/>
          </a:xfrm>
          <a:custGeom>
            <a:rect b="b" l="l" r="r" t="t"/>
            <a:pathLst>
              <a:path extrusionOk="0" h="339" w="317">
                <a:moveTo>
                  <a:pt x="316" y="92"/>
                </a:moveTo>
                <a:lnTo>
                  <a:pt x="132" y="338"/>
                </a:lnTo>
                <a:lnTo>
                  <a:pt x="0" y="202"/>
                </a:lnTo>
                <a:lnTo>
                  <a:pt x="131" y="137"/>
                </a:lnTo>
                <a:lnTo>
                  <a:pt x="162" y="0"/>
                </a:lnTo>
                <a:lnTo>
                  <a:pt x="316" y="92"/>
                </a:lnTo>
              </a:path>
            </a:pathLst>
          </a:custGeom>
          <a:solidFill>
            <a:schemeClr val="hlink"/>
          </a:solidFill>
          <a:ln cap="rnd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7" name="Google Shape;1187;p44"/>
          <p:cNvSpPr/>
          <p:nvPr/>
        </p:nvSpPr>
        <p:spPr>
          <a:xfrm>
            <a:off x="1957388" y="2576513"/>
            <a:ext cx="792162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CD4</a:t>
            </a:r>
            <a:endParaRPr/>
          </a:p>
        </p:txBody>
      </p:sp>
      <p:grpSp>
        <p:nvGrpSpPr>
          <p:cNvPr id="1188" name="Google Shape;1188;p44"/>
          <p:cNvGrpSpPr/>
          <p:nvPr/>
        </p:nvGrpSpPr>
        <p:grpSpPr>
          <a:xfrm>
            <a:off x="388938" y="3725069"/>
            <a:ext cx="4422775" cy="638175"/>
            <a:chOff x="108" y="2129"/>
            <a:chExt cx="2786" cy="402"/>
          </a:xfrm>
        </p:grpSpPr>
        <p:sp>
          <p:nvSpPr>
            <p:cNvPr id="1189" name="Google Shape;1189;p44"/>
            <p:cNvSpPr/>
            <p:nvPr/>
          </p:nvSpPr>
          <p:spPr>
            <a:xfrm>
              <a:off x="112" y="2210"/>
              <a:ext cx="2782" cy="240"/>
            </a:xfrm>
            <a:prstGeom prst="roundRect">
              <a:avLst>
                <a:gd fmla="val 12486" name="adj"/>
              </a:avLst>
            </a:prstGeom>
            <a:solidFill>
              <a:srgbClr val="00279F"/>
            </a:solidFill>
            <a:ln>
              <a:noFill/>
            </a:ln>
            <a:effectLst>
              <a:outerShdw rotWithShape="0" algn="ctr" dir="2700000" dist="107763">
                <a:schemeClr val="lt2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4"/>
            <p:cNvSpPr/>
            <p:nvPr/>
          </p:nvSpPr>
          <p:spPr>
            <a:xfrm>
              <a:off x="108" y="2129"/>
              <a:ext cx="2532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90475" spcFirstLastPara="1" rIns="90475" wrap="square" tIns="444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FAFD00"/>
                  </a:solidFill>
                  <a:latin typeface="Calibri"/>
                  <a:ea typeface="Calibri"/>
                  <a:cs typeface="Calibri"/>
                  <a:sym typeface="Calibri"/>
                </a:rPr>
                <a:t>CD #  = cluster of differentiation</a:t>
              </a:r>
              <a:endParaRPr b="1" sz="1800">
                <a:solidFill>
                  <a:srgbClr val="FAFD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1800">
                  <a:solidFill>
                    <a:srgbClr val="FAFD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przedział różnicowania</a:t>
              </a:r>
              <a:endParaRPr b="1" sz="1800">
                <a:solidFill>
                  <a:srgbClr val="FAFD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1" name="Google Shape;1191;p44"/>
          <p:cNvSpPr/>
          <p:nvPr/>
        </p:nvSpPr>
        <p:spPr>
          <a:xfrm>
            <a:off x="969963" y="0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Immunofenotyp </a:t>
            </a:r>
            <a:endParaRPr sz="4400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5"/>
          <p:cNvSpPr txBox="1"/>
          <p:nvPr/>
        </p:nvSpPr>
        <p:spPr>
          <a:xfrm>
            <a:off x="1502758" y="546100"/>
            <a:ext cx="615912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Antygeny komórek krwi obwodowej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45"/>
          <p:cNvSpPr txBox="1"/>
          <p:nvPr/>
        </p:nvSpPr>
        <p:spPr>
          <a:xfrm>
            <a:off x="280988" y="1600200"/>
            <a:ext cx="8577262" cy="440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CD3, CD4, CD8 – limfocyty 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CD14 – monocyty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CD19 – limfocyty B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 16/56 – komórki NK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CD34 – hematopoetyczne komórki macierzyste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i progenitorowe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CD41, CD42, CD61 – płytki/megakariocyty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CD45 – leukocyty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CD66b – granulocyty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pl-P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GPA (Glycophorin A) - erytrocyty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6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3" name="Google Shape;12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" y="571500"/>
            <a:ext cx="76581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7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9" name="Google Shape;120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" y="519113"/>
            <a:ext cx="7581900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48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5" name="Google Shape;121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563" y="623888"/>
            <a:ext cx="7762875" cy="56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49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1" name="Google Shape;122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525" y="800100"/>
            <a:ext cx="760095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"/>
          <p:cNvSpPr txBox="1"/>
          <p:nvPr/>
        </p:nvSpPr>
        <p:spPr>
          <a:xfrm>
            <a:off x="6202542" y="6488641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3" name="Google Shape;6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566738"/>
            <a:ext cx="7639050" cy="572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50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7" name="Google Shape;122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088" y="519113"/>
            <a:ext cx="7743825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1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3" name="Google Shape;123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3" y="585788"/>
            <a:ext cx="7496175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"/>
          <p:cNvSpPr txBox="1"/>
          <p:nvPr>
            <p:ph idx="4294967295" type="title"/>
          </p:nvPr>
        </p:nvSpPr>
        <p:spPr>
          <a:xfrm>
            <a:off x="357188" y="214313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Budowa cytometru przepływowego</a:t>
            </a:r>
            <a:endParaRPr/>
          </a:p>
        </p:txBody>
      </p:sp>
      <p:sp>
        <p:nvSpPr>
          <p:cNvPr id="659" name="Google Shape;659;p6"/>
          <p:cNvSpPr txBox="1"/>
          <p:nvPr>
            <p:ph idx="4294967295" type="body"/>
          </p:nvPr>
        </p:nvSpPr>
        <p:spPr>
          <a:xfrm>
            <a:off x="1143000" y="1571625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/>
              <a:buNone/>
            </a:pPr>
            <a:r>
              <a:rPr lang="pl-PL" sz="2400">
                <a:solidFill>
                  <a:srgbClr val="FF6600"/>
                </a:solidFill>
              </a:rPr>
              <a:t>System płynów</a:t>
            </a:r>
            <a:endParaRPr sz="2400">
              <a:solidFill>
                <a:srgbClr val="FF6600"/>
              </a:solidFill>
            </a:endParaRPr>
          </a:p>
          <a:p>
            <a:pPr indent="-342900" lvl="0" marL="3429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/>
              <a:t>Wprowadza materiał badany (komórki, bakterie, kulki analityczne) do komory lasera oraz warunkuje przepływ liniowy</a:t>
            </a:r>
            <a:endParaRPr sz="2200"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/>
              <a:buNone/>
            </a:pPr>
            <a:r>
              <a:rPr lang="pl-PL" sz="2400">
                <a:solidFill>
                  <a:srgbClr val="FF6600"/>
                </a:solidFill>
              </a:rPr>
              <a:t>System optyczny</a:t>
            </a:r>
            <a:endParaRPr sz="2400">
              <a:solidFill>
                <a:srgbClr val="FF6600"/>
              </a:solidFill>
            </a:endParaRPr>
          </a:p>
          <a:p>
            <a:pPr indent="-342900" lvl="0" marL="3429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/>
              <a:t>Generuje i zbiera sygnały świetlne  (rozproszenie i fluorescencję)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Calibri"/>
              <a:buNone/>
            </a:pPr>
            <a:r>
              <a:rPr lang="pl-PL" sz="2400">
                <a:solidFill>
                  <a:srgbClr val="FF6600"/>
                </a:solidFill>
              </a:rPr>
              <a:t>System elektroniczny</a:t>
            </a:r>
            <a:endParaRPr sz="2400">
              <a:solidFill>
                <a:srgbClr val="FF6600"/>
              </a:solidFill>
            </a:endParaRPr>
          </a:p>
          <a:p>
            <a:pPr indent="-342900" lvl="0" marL="34290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pl-PL" sz="2200"/>
              <a:t>Zamienia sygnały świetlne na elektroniczne impulsy, które dalej konwertowane są na znaki graficzne (PMT)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mw.sggw.pl/wp-content/uploads/cytometr-1024x694.jpg" id="664" name="Google Shape;6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620713"/>
            <a:ext cx="8027988" cy="5440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" y="571500"/>
            <a:ext cx="7696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"/>
          <p:cNvSpPr txBox="1"/>
          <p:nvPr/>
        </p:nvSpPr>
        <p:spPr>
          <a:xfrm>
            <a:off x="6444208" y="6596390"/>
            <a:ext cx="292694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Zakład Immunologii, Wydział Biologii, UW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488" y="647700"/>
            <a:ext cx="7439025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etr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2016-09-27T21:17:20Z</dcterms:created>
  <dc:creator>Iza</dc:creator>
</cp:coreProperties>
</file>